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57" r:id="rId3"/>
    <p:sldId id="259" r:id="rId4"/>
    <p:sldId id="266" r:id="rId5"/>
    <p:sldId id="265" r:id="rId6"/>
    <p:sldId id="263" r:id="rId7"/>
    <p:sldId id="260" r:id="rId8"/>
    <p:sldId id="264" r:id="rId9"/>
    <p:sldId id="261" r:id="rId10"/>
    <p:sldId id="267"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007" autoAdjust="0"/>
  </p:normalViewPr>
  <p:slideViewPr>
    <p:cSldViewPr snapToGrid="0">
      <p:cViewPr>
        <p:scale>
          <a:sx n="60" d="100"/>
          <a:sy n="60" d="100"/>
        </p:scale>
        <p:origin x="-624"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3-05T20:57:33.355" idx="1">
    <p:pos x="10" y="10"/>
    <p:text/>
  </p:cm>
  <p:cm authorId="0" dt="2025-03-05T20:58:05.315" idx="2">
    <p:pos x="2920" y="2314"/>
    <p:tex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7A9EC2-74D2-4230-A515-0FB936986DB8}"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pl-PL"/>
        </a:p>
      </dgm:t>
    </dgm:pt>
    <dgm:pt modelId="{3891A3D2-19AA-4FDA-AAD3-3ED6309B7E99}">
      <dgm:prSet phldrT="[Tekst]"/>
      <dgm:spPr>
        <a:noFill/>
      </dgm:spPr>
      <dgm:t>
        <a:bodyPr/>
        <a:lstStyle/>
        <a:p>
          <a:r>
            <a:rPr lang="pl-PL" dirty="0" smtClean="0"/>
            <a:t>RESILIENCE</a:t>
          </a:r>
          <a:endParaRPr lang="pl-PL" dirty="0"/>
        </a:p>
      </dgm:t>
    </dgm:pt>
    <dgm:pt modelId="{621F6C72-7BF5-415D-953D-48AA907F1BF4}" type="parTrans" cxnId="{DADAB9CB-03DE-46E7-8FA6-33AB8645D20D}">
      <dgm:prSet/>
      <dgm:spPr/>
      <dgm:t>
        <a:bodyPr/>
        <a:lstStyle/>
        <a:p>
          <a:endParaRPr lang="pl-PL"/>
        </a:p>
      </dgm:t>
    </dgm:pt>
    <dgm:pt modelId="{C8200DD3-29B4-4A82-BD20-26DB1B5162DD}" type="sibTrans" cxnId="{DADAB9CB-03DE-46E7-8FA6-33AB8645D20D}">
      <dgm:prSet/>
      <dgm:spPr/>
      <dgm:t>
        <a:bodyPr/>
        <a:lstStyle/>
        <a:p>
          <a:endParaRPr lang="pl-PL"/>
        </a:p>
      </dgm:t>
    </dgm:pt>
    <dgm:pt modelId="{C00DF35B-AB7A-4BF8-BC6E-2FB25CCE0A6A}">
      <dgm:prSet phldrT="[Tekst]"/>
      <dgm:spPr>
        <a:noFill/>
      </dgm:spPr>
      <dgm:t>
        <a:bodyPr/>
        <a:lstStyle/>
        <a:p>
          <a:r>
            <a:rPr lang="en-US" b="0" dirty="0" smtClean="0"/>
            <a:t>challenges</a:t>
          </a:r>
          <a:endParaRPr lang="pl-PL" b="0" dirty="0" smtClean="0"/>
        </a:p>
        <a:p>
          <a:r>
            <a:rPr lang="en-US" b="0" dirty="0" smtClean="0"/>
            <a:t>adversities</a:t>
          </a:r>
          <a:endParaRPr lang="pl-PL" b="0" dirty="0" smtClean="0"/>
        </a:p>
        <a:p>
          <a:r>
            <a:rPr lang="en-US" b="0" dirty="0" smtClean="0"/>
            <a:t>too much stress</a:t>
          </a:r>
          <a:endParaRPr lang="pl-PL" dirty="0"/>
        </a:p>
      </dgm:t>
    </dgm:pt>
    <dgm:pt modelId="{106B843E-499A-4326-A01D-B0C74CC2E6A5}" type="parTrans" cxnId="{419BFA92-03E1-4987-96E7-AEC7EA53F3BD}">
      <dgm:prSet/>
      <dgm:spPr/>
      <dgm:t>
        <a:bodyPr/>
        <a:lstStyle/>
        <a:p>
          <a:endParaRPr lang="pl-PL"/>
        </a:p>
      </dgm:t>
    </dgm:pt>
    <dgm:pt modelId="{C2D45B11-3971-4AD2-87B1-07D4DABC1AF5}" type="sibTrans" cxnId="{419BFA92-03E1-4987-96E7-AEC7EA53F3BD}">
      <dgm:prSet/>
      <dgm:spPr/>
      <dgm:t>
        <a:bodyPr/>
        <a:lstStyle/>
        <a:p>
          <a:endParaRPr lang="pl-PL"/>
        </a:p>
      </dgm:t>
    </dgm:pt>
    <dgm:pt modelId="{C4CF903E-57EE-498C-8C70-64C800E31F08}">
      <dgm:prSet phldrT="[Tekst]"/>
      <dgm:spPr>
        <a:noFill/>
      </dgm:spPr>
      <dgm:t>
        <a:bodyPr/>
        <a:lstStyle/>
        <a:p>
          <a:r>
            <a:rPr lang="en-US" dirty="0" smtClean="0">
              <a:effectLst/>
              <a:latin typeface="+mn-lt"/>
              <a:ea typeface="+mn-ea"/>
              <a:cs typeface="+mn-cs"/>
            </a:rPr>
            <a:t>factors, processes or mechanisms that protect against risk factors</a:t>
          </a:r>
          <a:endParaRPr lang="pl-PL" dirty="0"/>
        </a:p>
      </dgm:t>
    </dgm:pt>
    <dgm:pt modelId="{36A6734A-A976-4497-967D-CB69994F64AF}" type="parTrans" cxnId="{3C5E6933-BD68-461B-A9C4-AAEC2C19489A}">
      <dgm:prSet/>
      <dgm:spPr/>
      <dgm:t>
        <a:bodyPr/>
        <a:lstStyle/>
        <a:p>
          <a:endParaRPr lang="pl-PL"/>
        </a:p>
      </dgm:t>
    </dgm:pt>
    <dgm:pt modelId="{5F8FC877-8981-427A-A86A-E03F8B3EE2F0}" type="sibTrans" cxnId="{3C5E6933-BD68-461B-A9C4-AAEC2C19489A}">
      <dgm:prSet/>
      <dgm:spPr/>
      <dgm:t>
        <a:bodyPr/>
        <a:lstStyle/>
        <a:p>
          <a:endParaRPr lang="pl-PL"/>
        </a:p>
      </dgm:t>
    </dgm:pt>
    <dgm:pt modelId="{23903FD1-A4C7-4D3D-A9C8-FFFA34D624A5}">
      <dgm:prSet phldrT="[Tekst]"/>
      <dgm:spPr>
        <a:noFill/>
      </dgm:spPr>
      <dgm:t>
        <a:bodyPr/>
        <a:lstStyle/>
        <a:p>
          <a:r>
            <a:rPr lang="pl-PL" b="0" dirty="0" err="1" smtClean="0"/>
            <a:t>positive</a:t>
          </a:r>
          <a:r>
            <a:rPr lang="pl-PL" b="0" dirty="0" smtClean="0"/>
            <a:t> </a:t>
          </a:r>
          <a:r>
            <a:rPr lang="pl-PL" b="0" dirty="0" err="1" smtClean="0"/>
            <a:t>adaptation</a:t>
          </a:r>
          <a:endParaRPr lang="pl-PL" dirty="0"/>
        </a:p>
      </dgm:t>
    </dgm:pt>
    <dgm:pt modelId="{1DD369C4-C485-4501-B9B3-085A0B64F9F5}" type="parTrans" cxnId="{9F3E8AF6-5AA1-416F-9612-8B95AE8B6BEB}">
      <dgm:prSet/>
      <dgm:spPr/>
      <dgm:t>
        <a:bodyPr/>
        <a:lstStyle/>
        <a:p>
          <a:endParaRPr lang="pl-PL"/>
        </a:p>
      </dgm:t>
    </dgm:pt>
    <dgm:pt modelId="{3AD2777E-02FD-4252-99C1-F53239DC7D08}" type="sibTrans" cxnId="{9F3E8AF6-5AA1-416F-9612-8B95AE8B6BEB}">
      <dgm:prSet/>
      <dgm:spPr/>
      <dgm:t>
        <a:bodyPr/>
        <a:lstStyle/>
        <a:p>
          <a:endParaRPr lang="pl-PL"/>
        </a:p>
      </dgm:t>
    </dgm:pt>
    <dgm:pt modelId="{FF14D85B-1945-4710-B647-092727616AB4}" type="pres">
      <dgm:prSet presAssocID="{0D7A9EC2-74D2-4230-A515-0FB936986DB8}" presName="Name0" presStyleCnt="0">
        <dgm:presLayoutVars>
          <dgm:chPref val="1"/>
          <dgm:dir/>
          <dgm:animOne val="branch"/>
          <dgm:animLvl val="lvl"/>
          <dgm:resizeHandles val="exact"/>
        </dgm:presLayoutVars>
      </dgm:prSet>
      <dgm:spPr/>
    </dgm:pt>
    <dgm:pt modelId="{341A2094-1662-4B81-B5D2-2CAF48476D3A}" type="pres">
      <dgm:prSet presAssocID="{3891A3D2-19AA-4FDA-AAD3-3ED6309B7E99}" presName="root1" presStyleCnt="0"/>
      <dgm:spPr/>
    </dgm:pt>
    <dgm:pt modelId="{FBDE04A4-96AC-45E5-9EBA-0413B23E19D4}" type="pres">
      <dgm:prSet presAssocID="{3891A3D2-19AA-4FDA-AAD3-3ED6309B7E99}" presName="LevelOneTextNode" presStyleLbl="node0" presStyleIdx="0" presStyleCnt="1">
        <dgm:presLayoutVars>
          <dgm:chPref val="3"/>
        </dgm:presLayoutVars>
      </dgm:prSet>
      <dgm:spPr/>
    </dgm:pt>
    <dgm:pt modelId="{B3649905-D122-4996-BD81-2AEC57BEACC7}" type="pres">
      <dgm:prSet presAssocID="{3891A3D2-19AA-4FDA-AAD3-3ED6309B7E99}" presName="level2hierChild" presStyleCnt="0"/>
      <dgm:spPr/>
    </dgm:pt>
    <dgm:pt modelId="{E6BC77EB-2D82-482B-A41F-161E498B9020}" type="pres">
      <dgm:prSet presAssocID="{106B843E-499A-4326-A01D-B0C74CC2E6A5}" presName="conn2-1" presStyleLbl="parChTrans1D2" presStyleIdx="0" presStyleCnt="3"/>
      <dgm:spPr/>
    </dgm:pt>
    <dgm:pt modelId="{BC8AD927-BC18-4372-9C8B-1BD44AA9A145}" type="pres">
      <dgm:prSet presAssocID="{106B843E-499A-4326-A01D-B0C74CC2E6A5}" presName="connTx" presStyleLbl="parChTrans1D2" presStyleIdx="0" presStyleCnt="3"/>
      <dgm:spPr/>
    </dgm:pt>
    <dgm:pt modelId="{ECFFA82C-AB3D-4C23-AB4B-13006109B1A2}" type="pres">
      <dgm:prSet presAssocID="{C00DF35B-AB7A-4BF8-BC6E-2FB25CCE0A6A}" presName="root2" presStyleCnt="0"/>
      <dgm:spPr/>
    </dgm:pt>
    <dgm:pt modelId="{FD8D7BEE-52B8-4C24-9DE6-A9F6D9B25C3D}" type="pres">
      <dgm:prSet presAssocID="{C00DF35B-AB7A-4BF8-BC6E-2FB25CCE0A6A}" presName="LevelTwoTextNode" presStyleLbl="node2" presStyleIdx="0" presStyleCnt="3" custScaleX="199793">
        <dgm:presLayoutVars>
          <dgm:chPref val="3"/>
        </dgm:presLayoutVars>
      </dgm:prSet>
      <dgm:spPr/>
      <dgm:t>
        <a:bodyPr/>
        <a:lstStyle/>
        <a:p>
          <a:endParaRPr lang="pl-PL"/>
        </a:p>
      </dgm:t>
    </dgm:pt>
    <dgm:pt modelId="{BDE8758C-3691-4EFA-B7D9-EA2804DEEA7D}" type="pres">
      <dgm:prSet presAssocID="{C00DF35B-AB7A-4BF8-BC6E-2FB25CCE0A6A}" presName="level3hierChild" presStyleCnt="0"/>
      <dgm:spPr/>
    </dgm:pt>
    <dgm:pt modelId="{6418CF87-D8D9-4571-9B31-73CE21D7984C}" type="pres">
      <dgm:prSet presAssocID="{36A6734A-A976-4497-967D-CB69994F64AF}" presName="conn2-1" presStyleLbl="parChTrans1D2" presStyleIdx="1" presStyleCnt="3"/>
      <dgm:spPr/>
    </dgm:pt>
    <dgm:pt modelId="{1BC0EE64-BC4D-47DD-876A-A2877184C321}" type="pres">
      <dgm:prSet presAssocID="{36A6734A-A976-4497-967D-CB69994F64AF}" presName="connTx" presStyleLbl="parChTrans1D2" presStyleIdx="1" presStyleCnt="3"/>
      <dgm:spPr/>
    </dgm:pt>
    <dgm:pt modelId="{1116E2B9-0B87-4D79-BDFF-C551F13D0F53}" type="pres">
      <dgm:prSet presAssocID="{C4CF903E-57EE-498C-8C70-64C800E31F08}" presName="root2" presStyleCnt="0"/>
      <dgm:spPr/>
    </dgm:pt>
    <dgm:pt modelId="{F4544ED6-1AA9-4DFC-9C5C-3E3BB44EB5AA}" type="pres">
      <dgm:prSet presAssocID="{C4CF903E-57EE-498C-8C70-64C800E31F08}" presName="LevelTwoTextNode" presStyleLbl="node2" presStyleIdx="1" presStyleCnt="3" custScaleX="200975">
        <dgm:presLayoutVars>
          <dgm:chPref val="3"/>
        </dgm:presLayoutVars>
      </dgm:prSet>
      <dgm:spPr/>
      <dgm:t>
        <a:bodyPr/>
        <a:lstStyle/>
        <a:p>
          <a:endParaRPr lang="pl-PL"/>
        </a:p>
      </dgm:t>
    </dgm:pt>
    <dgm:pt modelId="{2CB1AB70-6852-4B79-B320-52ECF85111D1}" type="pres">
      <dgm:prSet presAssocID="{C4CF903E-57EE-498C-8C70-64C800E31F08}" presName="level3hierChild" presStyleCnt="0"/>
      <dgm:spPr/>
    </dgm:pt>
    <dgm:pt modelId="{B4C2FAA8-7CCC-4D6E-910A-D8E178235E76}" type="pres">
      <dgm:prSet presAssocID="{1DD369C4-C485-4501-B9B3-085A0B64F9F5}" presName="conn2-1" presStyleLbl="parChTrans1D2" presStyleIdx="2" presStyleCnt="3"/>
      <dgm:spPr/>
    </dgm:pt>
    <dgm:pt modelId="{7F4D1602-A97D-4DC0-95A5-1C86BF1D57EE}" type="pres">
      <dgm:prSet presAssocID="{1DD369C4-C485-4501-B9B3-085A0B64F9F5}" presName="connTx" presStyleLbl="parChTrans1D2" presStyleIdx="2" presStyleCnt="3"/>
      <dgm:spPr/>
    </dgm:pt>
    <dgm:pt modelId="{82454B13-8839-4B70-87A6-E43C33085377}" type="pres">
      <dgm:prSet presAssocID="{23903FD1-A4C7-4D3D-A9C8-FFFA34D624A5}" presName="root2" presStyleCnt="0"/>
      <dgm:spPr/>
    </dgm:pt>
    <dgm:pt modelId="{12C5B347-1CF0-4579-B9EA-92683304045A}" type="pres">
      <dgm:prSet presAssocID="{23903FD1-A4C7-4D3D-A9C8-FFFA34D624A5}" presName="LevelTwoTextNode" presStyleLbl="node2" presStyleIdx="2" presStyleCnt="3" custScaleX="199421">
        <dgm:presLayoutVars>
          <dgm:chPref val="3"/>
        </dgm:presLayoutVars>
      </dgm:prSet>
      <dgm:spPr/>
      <dgm:t>
        <a:bodyPr/>
        <a:lstStyle/>
        <a:p>
          <a:endParaRPr lang="pl-PL"/>
        </a:p>
      </dgm:t>
    </dgm:pt>
    <dgm:pt modelId="{F71B1811-5E31-49D4-A59D-A485EFF32E2F}" type="pres">
      <dgm:prSet presAssocID="{23903FD1-A4C7-4D3D-A9C8-FFFA34D624A5}" presName="level3hierChild" presStyleCnt="0"/>
      <dgm:spPr/>
    </dgm:pt>
  </dgm:ptLst>
  <dgm:cxnLst>
    <dgm:cxn modelId="{DADAB9CB-03DE-46E7-8FA6-33AB8645D20D}" srcId="{0D7A9EC2-74D2-4230-A515-0FB936986DB8}" destId="{3891A3D2-19AA-4FDA-AAD3-3ED6309B7E99}" srcOrd="0" destOrd="0" parTransId="{621F6C72-7BF5-415D-953D-48AA907F1BF4}" sibTransId="{C8200DD3-29B4-4A82-BD20-26DB1B5162DD}"/>
    <dgm:cxn modelId="{EE38E497-C088-46D2-869A-E7436D886D7F}" type="presOf" srcId="{1DD369C4-C485-4501-B9B3-085A0B64F9F5}" destId="{7F4D1602-A97D-4DC0-95A5-1C86BF1D57EE}" srcOrd="1" destOrd="0" presId="urn:microsoft.com/office/officeart/2008/layout/HorizontalMultiLevelHierarchy"/>
    <dgm:cxn modelId="{419BFA92-03E1-4987-96E7-AEC7EA53F3BD}" srcId="{3891A3D2-19AA-4FDA-AAD3-3ED6309B7E99}" destId="{C00DF35B-AB7A-4BF8-BC6E-2FB25CCE0A6A}" srcOrd="0" destOrd="0" parTransId="{106B843E-499A-4326-A01D-B0C74CC2E6A5}" sibTransId="{C2D45B11-3971-4AD2-87B1-07D4DABC1AF5}"/>
    <dgm:cxn modelId="{2847B134-8C83-426C-8868-87E3230A2714}" type="presOf" srcId="{106B843E-499A-4326-A01D-B0C74CC2E6A5}" destId="{E6BC77EB-2D82-482B-A41F-161E498B9020}" srcOrd="0" destOrd="0" presId="urn:microsoft.com/office/officeart/2008/layout/HorizontalMultiLevelHierarchy"/>
    <dgm:cxn modelId="{ED1F7310-BD86-48D9-89D8-7D300B4753E0}" type="presOf" srcId="{C00DF35B-AB7A-4BF8-BC6E-2FB25CCE0A6A}" destId="{FD8D7BEE-52B8-4C24-9DE6-A9F6D9B25C3D}" srcOrd="0" destOrd="0" presId="urn:microsoft.com/office/officeart/2008/layout/HorizontalMultiLevelHierarchy"/>
    <dgm:cxn modelId="{90F4AF9B-3F28-48F2-9EE9-67C90B419B2E}" type="presOf" srcId="{23903FD1-A4C7-4D3D-A9C8-FFFA34D624A5}" destId="{12C5B347-1CF0-4579-B9EA-92683304045A}" srcOrd="0" destOrd="0" presId="urn:microsoft.com/office/officeart/2008/layout/HorizontalMultiLevelHierarchy"/>
    <dgm:cxn modelId="{0C6BE353-BCBF-4A60-8908-E698AE40A2D3}" type="presOf" srcId="{36A6734A-A976-4497-967D-CB69994F64AF}" destId="{6418CF87-D8D9-4571-9B31-73CE21D7984C}" srcOrd="0" destOrd="0" presId="urn:microsoft.com/office/officeart/2008/layout/HorizontalMultiLevelHierarchy"/>
    <dgm:cxn modelId="{3C5E6933-BD68-461B-A9C4-AAEC2C19489A}" srcId="{3891A3D2-19AA-4FDA-AAD3-3ED6309B7E99}" destId="{C4CF903E-57EE-498C-8C70-64C800E31F08}" srcOrd="1" destOrd="0" parTransId="{36A6734A-A976-4497-967D-CB69994F64AF}" sibTransId="{5F8FC877-8981-427A-A86A-E03F8B3EE2F0}"/>
    <dgm:cxn modelId="{EF357667-B0CB-4ACA-A3B0-46C167480364}" type="presOf" srcId="{0D7A9EC2-74D2-4230-A515-0FB936986DB8}" destId="{FF14D85B-1945-4710-B647-092727616AB4}" srcOrd="0" destOrd="0" presId="urn:microsoft.com/office/officeart/2008/layout/HorizontalMultiLevelHierarchy"/>
    <dgm:cxn modelId="{D4BAA902-7AFB-4C6F-A3D7-18106C0F764B}" type="presOf" srcId="{1DD369C4-C485-4501-B9B3-085A0B64F9F5}" destId="{B4C2FAA8-7CCC-4D6E-910A-D8E178235E76}" srcOrd="0" destOrd="0" presId="urn:microsoft.com/office/officeart/2008/layout/HorizontalMultiLevelHierarchy"/>
    <dgm:cxn modelId="{53FD2717-163E-4D7F-A9AC-03B05462FD9D}" type="presOf" srcId="{36A6734A-A976-4497-967D-CB69994F64AF}" destId="{1BC0EE64-BC4D-47DD-876A-A2877184C321}" srcOrd="1" destOrd="0" presId="urn:microsoft.com/office/officeart/2008/layout/HorizontalMultiLevelHierarchy"/>
    <dgm:cxn modelId="{E16C4A74-0C8E-4C5A-AFBF-8A4FB5BCAD5B}" type="presOf" srcId="{106B843E-499A-4326-A01D-B0C74CC2E6A5}" destId="{BC8AD927-BC18-4372-9C8B-1BD44AA9A145}" srcOrd="1" destOrd="0" presId="urn:microsoft.com/office/officeart/2008/layout/HorizontalMultiLevelHierarchy"/>
    <dgm:cxn modelId="{A49F2144-06B5-4764-A79E-9313B8E90729}" type="presOf" srcId="{C4CF903E-57EE-498C-8C70-64C800E31F08}" destId="{F4544ED6-1AA9-4DFC-9C5C-3E3BB44EB5AA}" srcOrd="0" destOrd="0" presId="urn:microsoft.com/office/officeart/2008/layout/HorizontalMultiLevelHierarchy"/>
    <dgm:cxn modelId="{F941B46E-7BC3-475C-93C9-CF3212DB8E8A}" type="presOf" srcId="{3891A3D2-19AA-4FDA-AAD3-3ED6309B7E99}" destId="{FBDE04A4-96AC-45E5-9EBA-0413B23E19D4}" srcOrd="0" destOrd="0" presId="urn:microsoft.com/office/officeart/2008/layout/HorizontalMultiLevelHierarchy"/>
    <dgm:cxn modelId="{9F3E8AF6-5AA1-416F-9612-8B95AE8B6BEB}" srcId="{3891A3D2-19AA-4FDA-AAD3-3ED6309B7E99}" destId="{23903FD1-A4C7-4D3D-A9C8-FFFA34D624A5}" srcOrd="2" destOrd="0" parTransId="{1DD369C4-C485-4501-B9B3-085A0B64F9F5}" sibTransId="{3AD2777E-02FD-4252-99C1-F53239DC7D08}"/>
    <dgm:cxn modelId="{5C3945A2-3F62-49B1-A06F-7E0EEA997FDA}" type="presParOf" srcId="{FF14D85B-1945-4710-B647-092727616AB4}" destId="{341A2094-1662-4B81-B5D2-2CAF48476D3A}" srcOrd="0" destOrd="0" presId="urn:microsoft.com/office/officeart/2008/layout/HorizontalMultiLevelHierarchy"/>
    <dgm:cxn modelId="{884230B9-17EE-4C6B-917A-B43281F8460A}" type="presParOf" srcId="{341A2094-1662-4B81-B5D2-2CAF48476D3A}" destId="{FBDE04A4-96AC-45E5-9EBA-0413B23E19D4}" srcOrd="0" destOrd="0" presId="urn:microsoft.com/office/officeart/2008/layout/HorizontalMultiLevelHierarchy"/>
    <dgm:cxn modelId="{7EC61FB3-3E69-4154-A87A-E4ED29DD8DCB}" type="presParOf" srcId="{341A2094-1662-4B81-B5D2-2CAF48476D3A}" destId="{B3649905-D122-4996-BD81-2AEC57BEACC7}" srcOrd="1" destOrd="0" presId="urn:microsoft.com/office/officeart/2008/layout/HorizontalMultiLevelHierarchy"/>
    <dgm:cxn modelId="{BDD14380-8681-4762-BA98-C16221FFB19B}" type="presParOf" srcId="{B3649905-D122-4996-BD81-2AEC57BEACC7}" destId="{E6BC77EB-2D82-482B-A41F-161E498B9020}" srcOrd="0" destOrd="0" presId="urn:microsoft.com/office/officeart/2008/layout/HorizontalMultiLevelHierarchy"/>
    <dgm:cxn modelId="{486735CB-718D-469C-9B21-61D61FD4AD8D}" type="presParOf" srcId="{E6BC77EB-2D82-482B-A41F-161E498B9020}" destId="{BC8AD927-BC18-4372-9C8B-1BD44AA9A145}" srcOrd="0" destOrd="0" presId="urn:microsoft.com/office/officeart/2008/layout/HorizontalMultiLevelHierarchy"/>
    <dgm:cxn modelId="{DFB86650-3CD3-464D-958C-A4D7B82C19D0}" type="presParOf" srcId="{B3649905-D122-4996-BD81-2AEC57BEACC7}" destId="{ECFFA82C-AB3D-4C23-AB4B-13006109B1A2}" srcOrd="1" destOrd="0" presId="urn:microsoft.com/office/officeart/2008/layout/HorizontalMultiLevelHierarchy"/>
    <dgm:cxn modelId="{CBD36149-5516-450B-9D9B-685B6F96E6DD}" type="presParOf" srcId="{ECFFA82C-AB3D-4C23-AB4B-13006109B1A2}" destId="{FD8D7BEE-52B8-4C24-9DE6-A9F6D9B25C3D}" srcOrd="0" destOrd="0" presId="urn:microsoft.com/office/officeart/2008/layout/HorizontalMultiLevelHierarchy"/>
    <dgm:cxn modelId="{FECF7086-BC31-41DF-9A6C-B9C0FF21C397}" type="presParOf" srcId="{ECFFA82C-AB3D-4C23-AB4B-13006109B1A2}" destId="{BDE8758C-3691-4EFA-B7D9-EA2804DEEA7D}" srcOrd="1" destOrd="0" presId="urn:microsoft.com/office/officeart/2008/layout/HorizontalMultiLevelHierarchy"/>
    <dgm:cxn modelId="{4D3CF004-0A9B-4742-BF63-31E52D50D57D}" type="presParOf" srcId="{B3649905-D122-4996-BD81-2AEC57BEACC7}" destId="{6418CF87-D8D9-4571-9B31-73CE21D7984C}" srcOrd="2" destOrd="0" presId="urn:microsoft.com/office/officeart/2008/layout/HorizontalMultiLevelHierarchy"/>
    <dgm:cxn modelId="{0F18638E-3D3A-4970-B9F6-ACE62E61E537}" type="presParOf" srcId="{6418CF87-D8D9-4571-9B31-73CE21D7984C}" destId="{1BC0EE64-BC4D-47DD-876A-A2877184C321}" srcOrd="0" destOrd="0" presId="urn:microsoft.com/office/officeart/2008/layout/HorizontalMultiLevelHierarchy"/>
    <dgm:cxn modelId="{5C177DB0-CEE4-40B4-AD96-B366C10E5203}" type="presParOf" srcId="{B3649905-D122-4996-BD81-2AEC57BEACC7}" destId="{1116E2B9-0B87-4D79-BDFF-C551F13D0F53}" srcOrd="3" destOrd="0" presId="urn:microsoft.com/office/officeart/2008/layout/HorizontalMultiLevelHierarchy"/>
    <dgm:cxn modelId="{7D51ACA9-363B-415D-8A8E-A95CA877C025}" type="presParOf" srcId="{1116E2B9-0B87-4D79-BDFF-C551F13D0F53}" destId="{F4544ED6-1AA9-4DFC-9C5C-3E3BB44EB5AA}" srcOrd="0" destOrd="0" presId="urn:microsoft.com/office/officeart/2008/layout/HorizontalMultiLevelHierarchy"/>
    <dgm:cxn modelId="{778AE5BA-F5F8-46B6-8AA8-495C82400B75}" type="presParOf" srcId="{1116E2B9-0B87-4D79-BDFF-C551F13D0F53}" destId="{2CB1AB70-6852-4B79-B320-52ECF85111D1}" srcOrd="1" destOrd="0" presId="urn:microsoft.com/office/officeart/2008/layout/HorizontalMultiLevelHierarchy"/>
    <dgm:cxn modelId="{74CCDBB0-9F4D-4059-8B86-3F7CAEB77DC0}" type="presParOf" srcId="{B3649905-D122-4996-BD81-2AEC57BEACC7}" destId="{B4C2FAA8-7CCC-4D6E-910A-D8E178235E76}" srcOrd="4" destOrd="0" presId="urn:microsoft.com/office/officeart/2008/layout/HorizontalMultiLevelHierarchy"/>
    <dgm:cxn modelId="{7ACD6C32-EF55-4232-A86E-B6AE67BBA7F5}" type="presParOf" srcId="{B4C2FAA8-7CCC-4D6E-910A-D8E178235E76}" destId="{7F4D1602-A97D-4DC0-95A5-1C86BF1D57EE}" srcOrd="0" destOrd="0" presId="urn:microsoft.com/office/officeart/2008/layout/HorizontalMultiLevelHierarchy"/>
    <dgm:cxn modelId="{6FB5DA9C-7ADD-4452-8830-2640108FD39F}" type="presParOf" srcId="{B3649905-D122-4996-BD81-2AEC57BEACC7}" destId="{82454B13-8839-4B70-87A6-E43C33085377}" srcOrd="5" destOrd="0" presId="urn:microsoft.com/office/officeart/2008/layout/HorizontalMultiLevelHierarchy"/>
    <dgm:cxn modelId="{3C40D3C0-D352-4792-A624-21CEFB72065F}" type="presParOf" srcId="{82454B13-8839-4B70-87A6-E43C33085377}" destId="{12C5B347-1CF0-4579-B9EA-92683304045A}" srcOrd="0" destOrd="0" presId="urn:microsoft.com/office/officeart/2008/layout/HorizontalMultiLevelHierarchy"/>
    <dgm:cxn modelId="{D476D1D0-2C04-4140-94E4-A79EE80F1F20}" type="presParOf" srcId="{82454B13-8839-4B70-87A6-E43C33085377}" destId="{F71B1811-5E31-49D4-A59D-A485EFF32E2F}" srcOrd="1" destOrd="0" presId="urn:microsoft.com/office/officeart/2008/layout/HorizontalMultiLevelHierarchy"/>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D46E68-F003-469F-8C07-374D6FBA1E44}" type="doc">
      <dgm:prSet loTypeId="urn:microsoft.com/office/officeart/2005/8/layout/hList1" loCatId="list" qsTypeId="urn:microsoft.com/office/officeart/2005/8/quickstyle/simple4" qsCatId="simple" csTypeId="urn:microsoft.com/office/officeart/2005/8/colors/accent0_1" csCatId="mainScheme" phldr="1"/>
      <dgm:spPr/>
      <dgm:t>
        <a:bodyPr/>
        <a:lstStyle/>
        <a:p>
          <a:endParaRPr lang="pl-PL"/>
        </a:p>
      </dgm:t>
    </dgm:pt>
    <dgm:pt modelId="{21C73343-7270-4B06-875A-BCF64059B1F8}">
      <dgm:prSet phldrT="[Tekst]" custT="1"/>
      <dgm:spPr/>
      <dgm:t>
        <a:bodyPr/>
        <a:lstStyle/>
        <a:p>
          <a:r>
            <a:rPr lang="pl-PL" sz="1800" dirty="0" err="1" smtClean="0"/>
            <a:t>Individual</a:t>
          </a:r>
          <a:r>
            <a:rPr lang="pl-PL" sz="1800" dirty="0" smtClean="0"/>
            <a:t> </a:t>
          </a:r>
          <a:r>
            <a:rPr lang="pl-PL" sz="1800" dirty="0" err="1" smtClean="0"/>
            <a:t>personal</a:t>
          </a:r>
          <a:r>
            <a:rPr lang="pl-PL" sz="1800" dirty="0" smtClean="0"/>
            <a:t> </a:t>
          </a:r>
          <a:r>
            <a:rPr lang="pl-PL" sz="1800" dirty="0" err="1" smtClean="0"/>
            <a:t>characteristics</a:t>
          </a:r>
          <a:r>
            <a:rPr lang="pl-PL" sz="1800" dirty="0" smtClean="0"/>
            <a:t> </a:t>
          </a:r>
          <a:endParaRPr lang="pl-PL" sz="1800" dirty="0"/>
        </a:p>
      </dgm:t>
    </dgm:pt>
    <dgm:pt modelId="{F94BDFF6-C57D-47FE-B80C-29ED13F8019B}" type="parTrans" cxnId="{8E9CF26C-3293-4265-AE3B-C97060FD752F}">
      <dgm:prSet/>
      <dgm:spPr/>
      <dgm:t>
        <a:bodyPr/>
        <a:lstStyle/>
        <a:p>
          <a:endParaRPr lang="pl-PL"/>
        </a:p>
      </dgm:t>
    </dgm:pt>
    <dgm:pt modelId="{32C75ED5-1113-4402-B12A-4A5AA2CE6974}" type="sibTrans" cxnId="{8E9CF26C-3293-4265-AE3B-C97060FD752F}">
      <dgm:prSet/>
      <dgm:spPr/>
      <dgm:t>
        <a:bodyPr/>
        <a:lstStyle/>
        <a:p>
          <a:endParaRPr lang="pl-PL"/>
        </a:p>
      </dgm:t>
    </dgm:pt>
    <dgm:pt modelId="{52EAE9D5-8613-4BA0-91EB-32E8EF325A29}">
      <dgm:prSet phldrT="[Tekst]" custT="1"/>
      <dgm:spPr>
        <a:noFill/>
      </dgm:spPr>
      <dgm:t>
        <a:bodyPr/>
        <a:lstStyle/>
        <a:p>
          <a:r>
            <a:rPr lang="en-US" sz="1800" dirty="0" smtClean="0"/>
            <a:t>strong internal motivation
emotional intelligence
high sense of self-efficacy
positive self-esteem
optimism
ability to self-regulate</a:t>
          </a:r>
          <a:endParaRPr lang="pl-PL" sz="1800" dirty="0"/>
        </a:p>
      </dgm:t>
    </dgm:pt>
    <dgm:pt modelId="{D09F3BB2-6C94-4CC9-8230-8AB236495F12}" type="parTrans" cxnId="{831FC892-ABD2-4DC8-8A3F-3A69C1F37149}">
      <dgm:prSet/>
      <dgm:spPr/>
      <dgm:t>
        <a:bodyPr/>
        <a:lstStyle/>
        <a:p>
          <a:endParaRPr lang="pl-PL"/>
        </a:p>
      </dgm:t>
    </dgm:pt>
    <dgm:pt modelId="{1C559247-75DC-4B8D-9BB5-C8FFECA05B09}" type="sibTrans" cxnId="{831FC892-ABD2-4DC8-8A3F-3A69C1F37149}">
      <dgm:prSet/>
      <dgm:spPr/>
      <dgm:t>
        <a:bodyPr/>
        <a:lstStyle/>
        <a:p>
          <a:endParaRPr lang="pl-PL"/>
        </a:p>
      </dgm:t>
    </dgm:pt>
    <dgm:pt modelId="{3C9FEE1D-5251-4618-ADF7-8348147998A2}">
      <dgm:prSet phldrT="[Tekst]" custT="1"/>
      <dgm:spPr/>
      <dgm:t>
        <a:bodyPr/>
        <a:lstStyle/>
        <a:p>
          <a:r>
            <a:rPr lang="pl-PL" sz="1800" dirty="0" err="1" smtClean="0"/>
            <a:t>Own</a:t>
          </a:r>
          <a:r>
            <a:rPr lang="pl-PL" sz="1800" dirty="0" smtClean="0"/>
            <a:t> </a:t>
          </a:r>
          <a:r>
            <a:rPr lang="pl-PL" sz="1800" dirty="0" err="1" smtClean="0"/>
            <a:t>skills</a:t>
          </a:r>
          <a:r>
            <a:rPr lang="pl-PL" sz="1800" dirty="0" smtClean="0"/>
            <a:t> </a:t>
          </a:r>
          <a:endParaRPr lang="pl-PL" sz="1800" dirty="0"/>
        </a:p>
      </dgm:t>
    </dgm:pt>
    <dgm:pt modelId="{50052B72-E42F-44BA-8EE1-E781AF12B266}" type="parTrans" cxnId="{D25BED73-18BA-4C79-84ED-CCE3085F9909}">
      <dgm:prSet/>
      <dgm:spPr/>
      <dgm:t>
        <a:bodyPr/>
        <a:lstStyle/>
        <a:p>
          <a:endParaRPr lang="pl-PL"/>
        </a:p>
      </dgm:t>
    </dgm:pt>
    <dgm:pt modelId="{649A4D84-6D23-40CE-8E4A-D5332EE14F44}" type="sibTrans" cxnId="{D25BED73-18BA-4C79-84ED-CCE3085F9909}">
      <dgm:prSet/>
      <dgm:spPr/>
      <dgm:t>
        <a:bodyPr/>
        <a:lstStyle/>
        <a:p>
          <a:endParaRPr lang="pl-PL"/>
        </a:p>
      </dgm:t>
    </dgm:pt>
    <dgm:pt modelId="{CA775F25-F451-4AB1-84DA-D1A9E8BDA550}">
      <dgm:prSet phldrT="[Tekst]" custT="1"/>
      <dgm:spPr>
        <a:noFill/>
      </dgm:spPr>
      <dgm:t>
        <a:bodyPr/>
        <a:lstStyle/>
        <a:p>
          <a:r>
            <a:rPr lang="en-US" sz="1800" dirty="0" smtClean="0"/>
            <a:t>proactive attitude
ability to accept failure
ability to learn and move on
problem-solving skills
ability to live under pressure</a:t>
          </a:r>
          <a:endParaRPr lang="pl-PL" sz="1800" dirty="0"/>
        </a:p>
      </dgm:t>
    </dgm:pt>
    <dgm:pt modelId="{43622A2D-651D-4698-80A4-BEFC2987803B}" type="parTrans" cxnId="{742226AF-1C73-4772-B315-B7B64EC0BEB6}">
      <dgm:prSet/>
      <dgm:spPr/>
      <dgm:t>
        <a:bodyPr/>
        <a:lstStyle/>
        <a:p>
          <a:endParaRPr lang="pl-PL"/>
        </a:p>
      </dgm:t>
    </dgm:pt>
    <dgm:pt modelId="{6DE58F09-81F5-469E-B459-88E6FEAC5023}" type="sibTrans" cxnId="{742226AF-1C73-4772-B315-B7B64EC0BEB6}">
      <dgm:prSet/>
      <dgm:spPr/>
      <dgm:t>
        <a:bodyPr/>
        <a:lstStyle/>
        <a:p>
          <a:endParaRPr lang="pl-PL"/>
        </a:p>
      </dgm:t>
    </dgm:pt>
    <dgm:pt modelId="{E2E7CD75-0742-45E8-ABF8-D482ACC32CA0}">
      <dgm:prSet phldrT="[Tekst]" custT="1"/>
      <dgm:spPr>
        <a:noFill/>
      </dgm:spPr>
      <dgm:t>
        <a:bodyPr/>
        <a:lstStyle/>
        <a:p>
          <a:endParaRPr lang="pl-PL" sz="1800" dirty="0"/>
        </a:p>
      </dgm:t>
    </dgm:pt>
    <dgm:pt modelId="{1F410605-738B-4208-B5E0-852BA797B639}" type="parTrans" cxnId="{04EC779E-2FF5-4283-899C-7FD7A6E29F95}">
      <dgm:prSet/>
      <dgm:spPr/>
      <dgm:t>
        <a:bodyPr/>
        <a:lstStyle/>
        <a:p>
          <a:endParaRPr lang="pl-PL"/>
        </a:p>
      </dgm:t>
    </dgm:pt>
    <dgm:pt modelId="{D5DF970C-07B6-41AA-962B-9C0BAA898F05}" type="sibTrans" cxnId="{04EC779E-2FF5-4283-899C-7FD7A6E29F95}">
      <dgm:prSet/>
      <dgm:spPr/>
      <dgm:t>
        <a:bodyPr/>
        <a:lstStyle/>
        <a:p>
          <a:endParaRPr lang="pl-PL"/>
        </a:p>
      </dgm:t>
    </dgm:pt>
    <dgm:pt modelId="{B8C7A204-C87C-44BD-9E42-F974CBBC8521}">
      <dgm:prSet phldrT="[Tekst]" custT="1"/>
      <dgm:spPr/>
      <dgm:t>
        <a:bodyPr/>
        <a:lstStyle/>
        <a:p>
          <a:r>
            <a:rPr lang="en-US" sz="1800" dirty="0" smtClean="0"/>
            <a:t>Characteristics of the work/life environment</a:t>
          </a:r>
          <a:endParaRPr lang="pl-PL" sz="1800" dirty="0"/>
        </a:p>
      </dgm:t>
    </dgm:pt>
    <dgm:pt modelId="{94AD59E3-A500-4BC1-B572-E2844672063E}" type="parTrans" cxnId="{F8C4324F-675F-49B1-950B-C7E8B957D1CD}">
      <dgm:prSet/>
      <dgm:spPr/>
      <dgm:t>
        <a:bodyPr/>
        <a:lstStyle/>
        <a:p>
          <a:endParaRPr lang="pl-PL"/>
        </a:p>
      </dgm:t>
    </dgm:pt>
    <dgm:pt modelId="{7990691A-1254-4F54-9501-8F09ED2F43C3}" type="sibTrans" cxnId="{F8C4324F-675F-49B1-950B-C7E8B957D1CD}">
      <dgm:prSet/>
      <dgm:spPr/>
      <dgm:t>
        <a:bodyPr/>
        <a:lstStyle/>
        <a:p>
          <a:endParaRPr lang="pl-PL"/>
        </a:p>
      </dgm:t>
    </dgm:pt>
    <dgm:pt modelId="{AC141351-D8AC-4C70-A7F1-B065416864C9}">
      <dgm:prSet phldrT="[Tekst]" custT="1"/>
      <dgm:spPr>
        <a:noFill/>
      </dgm:spPr>
      <dgm:t>
        <a:bodyPr/>
        <a:lstStyle/>
        <a:p>
          <a:r>
            <a:rPr lang="en-US" sz="1800" dirty="0" smtClean="0"/>
            <a:t>social support
positive external sources of support
feeling bonded to extended family support networks
satisfied cooperation with colleagues
positive relationships within the family and with friends</a:t>
          </a:r>
          <a:endParaRPr lang="pl-PL" sz="1800" dirty="0"/>
        </a:p>
      </dgm:t>
    </dgm:pt>
    <dgm:pt modelId="{CA2EBF4B-960E-47FD-A19F-2FAB71F92D26}" type="parTrans" cxnId="{97D62B73-8ECE-4C6B-8DB8-382A3922976F}">
      <dgm:prSet/>
      <dgm:spPr/>
      <dgm:t>
        <a:bodyPr/>
        <a:lstStyle/>
        <a:p>
          <a:endParaRPr lang="pl-PL"/>
        </a:p>
      </dgm:t>
    </dgm:pt>
    <dgm:pt modelId="{C7D27EAE-AFE9-454C-A4B7-5532D8F7A4E1}" type="sibTrans" cxnId="{97D62B73-8ECE-4C6B-8DB8-382A3922976F}">
      <dgm:prSet/>
      <dgm:spPr/>
      <dgm:t>
        <a:bodyPr/>
        <a:lstStyle/>
        <a:p>
          <a:endParaRPr lang="pl-PL"/>
        </a:p>
      </dgm:t>
    </dgm:pt>
    <dgm:pt modelId="{B89E1E1F-2FA8-43B1-AD14-948614890025}" type="pres">
      <dgm:prSet presAssocID="{19D46E68-F003-469F-8C07-374D6FBA1E44}" presName="Name0" presStyleCnt="0">
        <dgm:presLayoutVars>
          <dgm:dir/>
          <dgm:animLvl val="lvl"/>
          <dgm:resizeHandles val="exact"/>
        </dgm:presLayoutVars>
      </dgm:prSet>
      <dgm:spPr/>
    </dgm:pt>
    <dgm:pt modelId="{0E476DB7-4640-47AF-BFDF-9BF66A51A12E}" type="pres">
      <dgm:prSet presAssocID="{21C73343-7270-4B06-875A-BCF64059B1F8}" presName="composite" presStyleCnt="0"/>
      <dgm:spPr/>
    </dgm:pt>
    <dgm:pt modelId="{A90EA968-A172-4707-AE52-817BA6E16399}" type="pres">
      <dgm:prSet presAssocID="{21C73343-7270-4B06-875A-BCF64059B1F8}" presName="parTx" presStyleLbl="alignNode1" presStyleIdx="0" presStyleCnt="3">
        <dgm:presLayoutVars>
          <dgm:chMax val="0"/>
          <dgm:chPref val="0"/>
          <dgm:bulletEnabled val="1"/>
        </dgm:presLayoutVars>
      </dgm:prSet>
      <dgm:spPr/>
      <dgm:t>
        <a:bodyPr/>
        <a:lstStyle/>
        <a:p>
          <a:endParaRPr lang="pl-PL"/>
        </a:p>
      </dgm:t>
    </dgm:pt>
    <dgm:pt modelId="{5ABEAFE0-A3D4-4119-9F16-90E93B65F391}" type="pres">
      <dgm:prSet presAssocID="{21C73343-7270-4B06-875A-BCF64059B1F8}" presName="desTx" presStyleLbl="alignAccFollowNode1" presStyleIdx="0" presStyleCnt="3">
        <dgm:presLayoutVars>
          <dgm:bulletEnabled val="1"/>
        </dgm:presLayoutVars>
      </dgm:prSet>
      <dgm:spPr/>
      <dgm:t>
        <a:bodyPr/>
        <a:lstStyle/>
        <a:p>
          <a:endParaRPr lang="pl-PL"/>
        </a:p>
      </dgm:t>
    </dgm:pt>
    <dgm:pt modelId="{03596500-9677-4B4F-A100-17678FF02276}" type="pres">
      <dgm:prSet presAssocID="{32C75ED5-1113-4402-B12A-4A5AA2CE6974}" presName="space" presStyleCnt="0"/>
      <dgm:spPr/>
    </dgm:pt>
    <dgm:pt modelId="{A28481B9-87BE-429D-A1BC-ABD2BADBEAF6}" type="pres">
      <dgm:prSet presAssocID="{3C9FEE1D-5251-4618-ADF7-8348147998A2}" presName="composite" presStyleCnt="0"/>
      <dgm:spPr/>
    </dgm:pt>
    <dgm:pt modelId="{D74B6D1C-A393-43DE-8BA5-56260E5BFA28}" type="pres">
      <dgm:prSet presAssocID="{3C9FEE1D-5251-4618-ADF7-8348147998A2}" presName="parTx" presStyleLbl="alignNode1" presStyleIdx="1" presStyleCnt="3">
        <dgm:presLayoutVars>
          <dgm:chMax val="0"/>
          <dgm:chPref val="0"/>
          <dgm:bulletEnabled val="1"/>
        </dgm:presLayoutVars>
      </dgm:prSet>
      <dgm:spPr/>
      <dgm:t>
        <a:bodyPr/>
        <a:lstStyle/>
        <a:p>
          <a:endParaRPr lang="pl-PL"/>
        </a:p>
      </dgm:t>
    </dgm:pt>
    <dgm:pt modelId="{9DCA0892-A9A4-414B-9796-36E202E49EFA}" type="pres">
      <dgm:prSet presAssocID="{3C9FEE1D-5251-4618-ADF7-8348147998A2}" presName="desTx" presStyleLbl="alignAccFollowNode1" presStyleIdx="1" presStyleCnt="3">
        <dgm:presLayoutVars>
          <dgm:bulletEnabled val="1"/>
        </dgm:presLayoutVars>
      </dgm:prSet>
      <dgm:spPr/>
      <dgm:t>
        <a:bodyPr/>
        <a:lstStyle/>
        <a:p>
          <a:endParaRPr lang="pl-PL"/>
        </a:p>
      </dgm:t>
    </dgm:pt>
    <dgm:pt modelId="{E39768C7-D33D-4E06-9224-D23E2F49E68A}" type="pres">
      <dgm:prSet presAssocID="{649A4D84-6D23-40CE-8E4A-D5332EE14F44}" presName="space" presStyleCnt="0"/>
      <dgm:spPr/>
    </dgm:pt>
    <dgm:pt modelId="{1F278ECF-FBCD-4544-B6C1-09EB1E0E7ADE}" type="pres">
      <dgm:prSet presAssocID="{B8C7A204-C87C-44BD-9E42-F974CBBC8521}" presName="composite" presStyleCnt="0"/>
      <dgm:spPr/>
    </dgm:pt>
    <dgm:pt modelId="{F7CD8F49-5F92-4CD0-AB51-BB5D28988BFF}" type="pres">
      <dgm:prSet presAssocID="{B8C7A204-C87C-44BD-9E42-F974CBBC8521}" presName="parTx" presStyleLbl="alignNode1" presStyleIdx="2" presStyleCnt="3">
        <dgm:presLayoutVars>
          <dgm:chMax val="0"/>
          <dgm:chPref val="0"/>
          <dgm:bulletEnabled val="1"/>
        </dgm:presLayoutVars>
      </dgm:prSet>
      <dgm:spPr/>
      <dgm:t>
        <a:bodyPr/>
        <a:lstStyle/>
        <a:p>
          <a:endParaRPr lang="pl-PL"/>
        </a:p>
      </dgm:t>
    </dgm:pt>
    <dgm:pt modelId="{5D562920-3291-4C14-9F05-791CB10A39BA}" type="pres">
      <dgm:prSet presAssocID="{B8C7A204-C87C-44BD-9E42-F974CBBC8521}" presName="desTx" presStyleLbl="alignAccFollowNode1" presStyleIdx="2" presStyleCnt="3">
        <dgm:presLayoutVars>
          <dgm:bulletEnabled val="1"/>
        </dgm:presLayoutVars>
      </dgm:prSet>
      <dgm:spPr/>
      <dgm:t>
        <a:bodyPr/>
        <a:lstStyle/>
        <a:p>
          <a:endParaRPr lang="pl-PL"/>
        </a:p>
      </dgm:t>
    </dgm:pt>
  </dgm:ptLst>
  <dgm:cxnLst>
    <dgm:cxn modelId="{04EC779E-2FF5-4283-899C-7FD7A6E29F95}" srcId="{B8C7A204-C87C-44BD-9E42-F974CBBC8521}" destId="{E2E7CD75-0742-45E8-ABF8-D482ACC32CA0}" srcOrd="1" destOrd="0" parTransId="{1F410605-738B-4208-B5E0-852BA797B639}" sibTransId="{D5DF970C-07B6-41AA-962B-9C0BAA898F05}"/>
    <dgm:cxn modelId="{7522A743-BE56-499B-9B99-C83D840EA007}" type="presOf" srcId="{E2E7CD75-0742-45E8-ABF8-D482ACC32CA0}" destId="{5D562920-3291-4C14-9F05-791CB10A39BA}" srcOrd="0" destOrd="1" presId="urn:microsoft.com/office/officeart/2005/8/layout/hList1"/>
    <dgm:cxn modelId="{742226AF-1C73-4772-B315-B7B64EC0BEB6}" srcId="{3C9FEE1D-5251-4618-ADF7-8348147998A2}" destId="{CA775F25-F451-4AB1-84DA-D1A9E8BDA550}" srcOrd="0" destOrd="0" parTransId="{43622A2D-651D-4698-80A4-BEFC2987803B}" sibTransId="{6DE58F09-81F5-469E-B459-88E6FEAC5023}"/>
    <dgm:cxn modelId="{BBA05AC2-8AA2-418A-9E2F-F7A6ACC756E1}" type="presOf" srcId="{B8C7A204-C87C-44BD-9E42-F974CBBC8521}" destId="{F7CD8F49-5F92-4CD0-AB51-BB5D28988BFF}" srcOrd="0" destOrd="0" presId="urn:microsoft.com/office/officeart/2005/8/layout/hList1"/>
    <dgm:cxn modelId="{AF4A763F-25CD-4F09-A6E8-F1585681A8F4}" type="presOf" srcId="{CA775F25-F451-4AB1-84DA-D1A9E8BDA550}" destId="{9DCA0892-A9A4-414B-9796-36E202E49EFA}" srcOrd="0" destOrd="0" presId="urn:microsoft.com/office/officeart/2005/8/layout/hList1"/>
    <dgm:cxn modelId="{97D62B73-8ECE-4C6B-8DB8-382A3922976F}" srcId="{B8C7A204-C87C-44BD-9E42-F974CBBC8521}" destId="{AC141351-D8AC-4C70-A7F1-B065416864C9}" srcOrd="0" destOrd="0" parTransId="{CA2EBF4B-960E-47FD-A19F-2FAB71F92D26}" sibTransId="{C7D27EAE-AFE9-454C-A4B7-5532D8F7A4E1}"/>
    <dgm:cxn modelId="{4202DD4F-AC36-436B-84F0-6ED951B3C67A}" type="presOf" srcId="{3C9FEE1D-5251-4618-ADF7-8348147998A2}" destId="{D74B6D1C-A393-43DE-8BA5-56260E5BFA28}" srcOrd="0" destOrd="0" presId="urn:microsoft.com/office/officeart/2005/8/layout/hList1"/>
    <dgm:cxn modelId="{C0F4C0B7-5DB0-4CE8-8641-313860C04AE2}" type="presOf" srcId="{52EAE9D5-8613-4BA0-91EB-32E8EF325A29}" destId="{5ABEAFE0-A3D4-4119-9F16-90E93B65F391}" srcOrd="0" destOrd="0" presId="urn:microsoft.com/office/officeart/2005/8/layout/hList1"/>
    <dgm:cxn modelId="{8E9CF26C-3293-4265-AE3B-C97060FD752F}" srcId="{19D46E68-F003-469F-8C07-374D6FBA1E44}" destId="{21C73343-7270-4B06-875A-BCF64059B1F8}" srcOrd="0" destOrd="0" parTransId="{F94BDFF6-C57D-47FE-B80C-29ED13F8019B}" sibTransId="{32C75ED5-1113-4402-B12A-4A5AA2CE6974}"/>
    <dgm:cxn modelId="{0F6C1448-1FF8-4CAA-8082-550586DAE5BF}" type="presOf" srcId="{21C73343-7270-4B06-875A-BCF64059B1F8}" destId="{A90EA968-A172-4707-AE52-817BA6E16399}" srcOrd="0" destOrd="0" presId="urn:microsoft.com/office/officeart/2005/8/layout/hList1"/>
    <dgm:cxn modelId="{831FC892-ABD2-4DC8-8A3F-3A69C1F37149}" srcId="{21C73343-7270-4B06-875A-BCF64059B1F8}" destId="{52EAE9D5-8613-4BA0-91EB-32E8EF325A29}" srcOrd="0" destOrd="0" parTransId="{D09F3BB2-6C94-4CC9-8230-8AB236495F12}" sibTransId="{1C559247-75DC-4B8D-9BB5-C8FFECA05B09}"/>
    <dgm:cxn modelId="{548F2B8A-D70D-4431-91AA-C605F170FCCD}" type="presOf" srcId="{19D46E68-F003-469F-8C07-374D6FBA1E44}" destId="{B89E1E1F-2FA8-43B1-AD14-948614890025}" srcOrd="0" destOrd="0" presId="urn:microsoft.com/office/officeart/2005/8/layout/hList1"/>
    <dgm:cxn modelId="{F8C4324F-675F-49B1-950B-C7E8B957D1CD}" srcId="{19D46E68-F003-469F-8C07-374D6FBA1E44}" destId="{B8C7A204-C87C-44BD-9E42-F974CBBC8521}" srcOrd="2" destOrd="0" parTransId="{94AD59E3-A500-4BC1-B572-E2844672063E}" sibTransId="{7990691A-1254-4F54-9501-8F09ED2F43C3}"/>
    <dgm:cxn modelId="{D25BED73-18BA-4C79-84ED-CCE3085F9909}" srcId="{19D46E68-F003-469F-8C07-374D6FBA1E44}" destId="{3C9FEE1D-5251-4618-ADF7-8348147998A2}" srcOrd="1" destOrd="0" parTransId="{50052B72-E42F-44BA-8EE1-E781AF12B266}" sibTransId="{649A4D84-6D23-40CE-8E4A-D5332EE14F44}"/>
    <dgm:cxn modelId="{4EE81017-0DE3-4D22-90BD-D747248E2544}" type="presOf" srcId="{AC141351-D8AC-4C70-A7F1-B065416864C9}" destId="{5D562920-3291-4C14-9F05-791CB10A39BA}" srcOrd="0" destOrd="0" presId="urn:microsoft.com/office/officeart/2005/8/layout/hList1"/>
    <dgm:cxn modelId="{00D8124C-50FC-4254-9AD5-AFD4C4356057}" type="presParOf" srcId="{B89E1E1F-2FA8-43B1-AD14-948614890025}" destId="{0E476DB7-4640-47AF-BFDF-9BF66A51A12E}" srcOrd="0" destOrd="0" presId="urn:microsoft.com/office/officeart/2005/8/layout/hList1"/>
    <dgm:cxn modelId="{07D4C6D2-AAD2-4B71-B1F5-0D483856DE11}" type="presParOf" srcId="{0E476DB7-4640-47AF-BFDF-9BF66A51A12E}" destId="{A90EA968-A172-4707-AE52-817BA6E16399}" srcOrd="0" destOrd="0" presId="urn:microsoft.com/office/officeart/2005/8/layout/hList1"/>
    <dgm:cxn modelId="{13271B80-5B8E-46B7-A58D-D28FE2AD5AB4}" type="presParOf" srcId="{0E476DB7-4640-47AF-BFDF-9BF66A51A12E}" destId="{5ABEAFE0-A3D4-4119-9F16-90E93B65F391}" srcOrd="1" destOrd="0" presId="urn:microsoft.com/office/officeart/2005/8/layout/hList1"/>
    <dgm:cxn modelId="{D55294F6-F100-476E-9CB4-3256E8C031B3}" type="presParOf" srcId="{B89E1E1F-2FA8-43B1-AD14-948614890025}" destId="{03596500-9677-4B4F-A100-17678FF02276}" srcOrd="1" destOrd="0" presId="urn:microsoft.com/office/officeart/2005/8/layout/hList1"/>
    <dgm:cxn modelId="{793128B5-B5C1-403E-AF38-8E91C9A6DBAE}" type="presParOf" srcId="{B89E1E1F-2FA8-43B1-AD14-948614890025}" destId="{A28481B9-87BE-429D-A1BC-ABD2BADBEAF6}" srcOrd="2" destOrd="0" presId="urn:microsoft.com/office/officeart/2005/8/layout/hList1"/>
    <dgm:cxn modelId="{9E8CDDDD-EA96-4111-8645-D01B804E18EF}" type="presParOf" srcId="{A28481B9-87BE-429D-A1BC-ABD2BADBEAF6}" destId="{D74B6D1C-A393-43DE-8BA5-56260E5BFA28}" srcOrd="0" destOrd="0" presId="urn:microsoft.com/office/officeart/2005/8/layout/hList1"/>
    <dgm:cxn modelId="{1D998B02-0B79-4428-A3F0-C1AA73F23648}" type="presParOf" srcId="{A28481B9-87BE-429D-A1BC-ABD2BADBEAF6}" destId="{9DCA0892-A9A4-414B-9796-36E202E49EFA}" srcOrd="1" destOrd="0" presId="urn:microsoft.com/office/officeart/2005/8/layout/hList1"/>
    <dgm:cxn modelId="{F61077BF-173B-4844-8134-8A7C5A423C02}" type="presParOf" srcId="{B89E1E1F-2FA8-43B1-AD14-948614890025}" destId="{E39768C7-D33D-4E06-9224-D23E2F49E68A}" srcOrd="3" destOrd="0" presId="urn:microsoft.com/office/officeart/2005/8/layout/hList1"/>
    <dgm:cxn modelId="{23D6EAB0-5F85-46A7-9EF0-2CBDBAF6EA92}" type="presParOf" srcId="{B89E1E1F-2FA8-43B1-AD14-948614890025}" destId="{1F278ECF-FBCD-4544-B6C1-09EB1E0E7ADE}" srcOrd="4" destOrd="0" presId="urn:microsoft.com/office/officeart/2005/8/layout/hList1"/>
    <dgm:cxn modelId="{AF2E9425-B9AC-4A39-B960-8BFAD0211EEF}" type="presParOf" srcId="{1F278ECF-FBCD-4544-B6C1-09EB1E0E7ADE}" destId="{F7CD8F49-5F92-4CD0-AB51-BB5D28988BFF}" srcOrd="0" destOrd="0" presId="urn:microsoft.com/office/officeart/2005/8/layout/hList1"/>
    <dgm:cxn modelId="{312F1C28-9504-445C-B37A-F4FEDFA35C1E}" type="presParOf" srcId="{1F278ECF-FBCD-4544-B6C1-09EB1E0E7ADE}" destId="{5D562920-3291-4C14-9F05-791CB10A39BA}"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D46E68-F003-469F-8C07-374D6FBA1E44}" type="doc">
      <dgm:prSet loTypeId="urn:microsoft.com/office/officeart/2005/8/layout/hList1" loCatId="list" qsTypeId="urn:microsoft.com/office/officeart/2005/8/quickstyle/simple4" qsCatId="simple" csTypeId="urn:microsoft.com/office/officeart/2005/8/colors/accent0_1" csCatId="mainScheme" phldr="1"/>
      <dgm:spPr/>
      <dgm:t>
        <a:bodyPr/>
        <a:lstStyle/>
        <a:p>
          <a:endParaRPr lang="pl-PL"/>
        </a:p>
      </dgm:t>
    </dgm:pt>
    <dgm:pt modelId="{21C73343-7270-4B06-875A-BCF64059B1F8}">
      <dgm:prSet phldrT="[Tekst]" custT="1"/>
      <dgm:spPr/>
      <dgm:t>
        <a:bodyPr/>
        <a:lstStyle/>
        <a:p>
          <a:r>
            <a:rPr lang="pl-PL" sz="1800" dirty="0" err="1" smtClean="0"/>
            <a:t>Individual</a:t>
          </a:r>
          <a:r>
            <a:rPr lang="pl-PL" sz="1800" dirty="0" smtClean="0"/>
            <a:t> </a:t>
          </a:r>
          <a:r>
            <a:rPr lang="pl-PL" sz="1800" dirty="0" err="1" smtClean="0"/>
            <a:t>risk</a:t>
          </a:r>
          <a:r>
            <a:rPr lang="pl-PL" sz="1800" dirty="0" smtClean="0"/>
            <a:t> </a:t>
          </a:r>
          <a:r>
            <a:rPr lang="pl-PL" sz="1800" dirty="0" err="1" smtClean="0"/>
            <a:t>factors</a:t>
          </a:r>
          <a:endParaRPr lang="pl-PL" sz="1800" dirty="0"/>
        </a:p>
      </dgm:t>
    </dgm:pt>
    <dgm:pt modelId="{F94BDFF6-C57D-47FE-B80C-29ED13F8019B}" type="parTrans" cxnId="{8E9CF26C-3293-4265-AE3B-C97060FD752F}">
      <dgm:prSet/>
      <dgm:spPr/>
      <dgm:t>
        <a:bodyPr/>
        <a:lstStyle/>
        <a:p>
          <a:endParaRPr lang="pl-PL"/>
        </a:p>
      </dgm:t>
    </dgm:pt>
    <dgm:pt modelId="{32C75ED5-1113-4402-B12A-4A5AA2CE6974}" type="sibTrans" cxnId="{8E9CF26C-3293-4265-AE3B-C97060FD752F}">
      <dgm:prSet/>
      <dgm:spPr/>
      <dgm:t>
        <a:bodyPr/>
        <a:lstStyle/>
        <a:p>
          <a:endParaRPr lang="pl-PL"/>
        </a:p>
      </dgm:t>
    </dgm:pt>
    <dgm:pt modelId="{52EAE9D5-8613-4BA0-91EB-32E8EF325A29}">
      <dgm:prSet phldrT="[Tekst]" custT="1"/>
      <dgm:spPr>
        <a:noFill/>
      </dgm:spPr>
      <dgm:t>
        <a:bodyPr/>
        <a:lstStyle/>
        <a:p>
          <a:r>
            <a:rPr lang="en-US" sz="1800" dirty="0" smtClean="0"/>
            <a:t>being negative self-beliefs or confidence</a:t>
          </a:r>
          <a:endParaRPr lang="pl-PL" sz="1800" dirty="0"/>
        </a:p>
      </dgm:t>
    </dgm:pt>
    <dgm:pt modelId="{D09F3BB2-6C94-4CC9-8230-8AB236495F12}" type="parTrans" cxnId="{831FC892-ABD2-4DC8-8A3F-3A69C1F37149}">
      <dgm:prSet/>
      <dgm:spPr/>
      <dgm:t>
        <a:bodyPr/>
        <a:lstStyle/>
        <a:p>
          <a:endParaRPr lang="pl-PL"/>
        </a:p>
      </dgm:t>
    </dgm:pt>
    <dgm:pt modelId="{1C559247-75DC-4B8D-9BB5-C8FFECA05B09}" type="sibTrans" cxnId="{831FC892-ABD2-4DC8-8A3F-3A69C1F37149}">
      <dgm:prSet/>
      <dgm:spPr/>
      <dgm:t>
        <a:bodyPr/>
        <a:lstStyle/>
        <a:p>
          <a:endParaRPr lang="pl-PL"/>
        </a:p>
      </dgm:t>
    </dgm:pt>
    <dgm:pt modelId="{3C9FEE1D-5251-4618-ADF7-8348147998A2}">
      <dgm:prSet phldrT="[Tekst]" custT="1"/>
      <dgm:spPr/>
      <dgm:t>
        <a:bodyPr/>
        <a:lstStyle/>
        <a:p>
          <a:r>
            <a:rPr lang="pl-PL" sz="1800" dirty="0" err="1" smtClean="0"/>
            <a:t>Contextual</a:t>
          </a:r>
          <a:r>
            <a:rPr lang="pl-PL" sz="1800" dirty="0" smtClean="0"/>
            <a:t> </a:t>
          </a:r>
          <a:r>
            <a:rPr lang="pl-PL" sz="1800" dirty="0" err="1" smtClean="0"/>
            <a:t>risk</a:t>
          </a:r>
          <a:r>
            <a:rPr lang="pl-PL" sz="1800" dirty="0" smtClean="0"/>
            <a:t> </a:t>
          </a:r>
          <a:r>
            <a:rPr lang="pl-PL" sz="1800" dirty="0" err="1" smtClean="0"/>
            <a:t>factors</a:t>
          </a:r>
          <a:endParaRPr lang="pl-PL" sz="1800" dirty="0"/>
        </a:p>
      </dgm:t>
    </dgm:pt>
    <dgm:pt modelId="{50052B72-E42F-44BA-8EE1-E781AF12B266}" type="parTrans" cxnId="{D25BED73-18BA-4C79-84ED-CCE3085F9909}">
      <dgm:prSet/>
      <dgm:spPr/>
      <dgm:t>
        <a:bodyPr/>
        <a:lstStyle/>
        <a:p>
          <a:endParaRPr lang="pl-PL"/>
        </a:p>
      </dgm:t>
    </dgm:pt>
    <dgm:pt modelId="{649A4D84-6D23-40CE-8E4A-D5332EE14F44}" type="sibTrans" cxnId="{D25BED73-18BA-4C79-84ED-CCE3085F9909}">
      <dgm:prSet/>
      <dgm:spPr/>
      <dgm:t>
        <a:bodyPr/>
        <a:lstStyle/>
        <a:p>
          <a:endParaRPr lang="pl-PL"/>
        </a:p>
      </dgm:t>
    </dgm:pt>
    <dgm:pt modelId="{CA775F25-F451-4AB1-84DA-D1A9E8BDA550}">
      <dgm:prSet phldrT="[Tekst]" custT="1"/>
      <dgm:spPr>
        <a:noFill/>
      </dgm:spPr>
      <dgm:t>
        <a:bodyPr/>
        <a:lstStyle/>
        <a:p>
          <a:r>
            <a:rPr lang="pl-PL" sz="1800" dirty="0" err="1" smtClean="0"/>
            <a:t>Unsupportive</a:t>
          </a:r>
          <a:r>
            <a:rPr lang="pl-PL" sz="1800" dirty="0" smtClean="0"/>
            <a:t>/</a:t>
          </a:r>
          <a:r>
            <a:rPr lang="pl-PL" sz="1800" dirty="0" err="1" smtClean="0"/>
            <a:t>disorganised</a:t>
          </a:r>
          <a:r>
            <a:rPr lang="pl-PL" sz="1800" dirty="0" smtClean="0"/>
            <a:t> </a:t>
          </a:r>
          <a:r>
            <a:rPr lang="pl-PL" sz="1800" dirty="0" err="1" smtClean="0"/>
            <a:t>leadership</a:t>
          </a:r>
          <a:r>
            <a:rPr lang="pl-PL" sz="1800" dirty="0" smtClean="0"/>
            <a:t> </a:t>
          </a:r>
          <a:r>
            <a:rPr lang="pl-PL" sz="1800" dirty="0" err="1" smtClean="0"/>
            <a:t>staff</a:t>
          </a:r>
          <a:endParaRPr lang="pl-PL" sz="1800" dirty="0"/>
        </a:p>
      </dgm:t>
    </dgm:pt>
    <dgm:pt modelId="{43622A2D-651D-4698-80A4-BEFC2987803B}" type="parTrans" cxnId="{742226AF-1C73-4772-B315-B7B64EC0BEB6}">
      <dgm:prSet/>
      <dgm:spPr/>
      <dgm:t>
        <a:bodyPr/>
        <a:lstStyle/>
        <a:p>
          <a:endParaRPr lang="pl-PL"/>
        </a:p>
      </dgm:t>
    </dgm:pt>
    <dgm:pt modelId="{6DE58F09-81F5-469E-B459-88E6FEAC5023}" type="sibTrans" cxnId="{742226AF-1C73-4772-B315-B7B64EC0BEB6}">
      <dgm:prSet/>
      <dgm:spPr/>
      <dgm:t>
        <a:bodyPr/>
        <a:lstStyle/>
        <a:p>
          <a:endParaRPr lang="pl-PL"/>
        </a:p>
      </dgm:t>
    </dgm:pt>
    <dgm:pt modelId="{24E68936-BE0D-43E5-9E19-965148F1FC2D}">
      <dgm:prSet phldrT="[Tekst]" custT="1"/>
      <dgm:spPr>
        <a:noFill/>
      </dgm:spPr>
      <dgm:t>
        <a:bodyPr/>
        <a:lstStyle/>
        <a:p>
          <a:r>
            <a:rPr lang="pl-PL" sz="1800" smtClean="0"/>
            <a:t>difficulty asking for help</a:t>
          </a:r>
          <a:endParaRPr lang="pl-PL" sz="1800" dirty="0"/>
        </a:p>
      </dgm:t>
    </dgm:pt>
    <dgm:pt modelId="{1418A386-387C-4363-84F6-0528C864B047}" type="parTrans" cxnId="{75189465-487A-4534-AAB6-1F2A1FCCE12E}">
      <dgm:prSet/>
      <dgm:spPr/>
      <dgm:t>
        <a:bodyPr/>
        <a:lstStyle/>
        <a:p>
          <a:endParaRPr lang="pl-PL"/>
        </a:p>
      </dgm:t>
    </dgm:pt>
    <dgm:pt modelId="{03561F3D-ED58-408A-83DE-E846B408EFD5}" type="sibTrans" cxnId="{75189465-487A-4534-AAB6-1F2A1FCCE12E}">
      <dgm:prSet/>
      <dgm:spPr/>
      <dgm:t>
        <a:bodyPr/>
        <a:lstStyle/>
        <a:p>
          <a:endParaRPr lang="pl-PL"/>
        </a:p>
      </dgm:t>
    </dgm:pt>
    <dgm:pt modelId="{196D0ED8-F427-4C48-96B1-30A8203ED081}">
      <dgm:prSet phldrT="[Tekst]" custT="1"/>
      <dgm:spPr>
        <a:noFill/>
      </dgm:spPr>
      <dgm:t>
        <a:bodyPr/>
        <a:lstStyle/>
        <a:p>
          <a:r>
            <a:rPr lang="en-US" sz="1800" smtClean="0"/>
            <a:t>conflict between personal beliefs and practices being used</a:t>
          </a:r>
          <a:endParaRPr lang="pl-PL" sz="1800" dirty="0"/>
        </a:p>
      </dgm:t>
    </dgm:pt>
    <dgm:pt modelId="{F26E316F-553C-4F0D-966C-AE1CC9FC7DA6}" type="parTrans" cxnId="{42A2F354-C5B3-4E0E-BC7E-812CBCE3D727}">
      <dgm:prSet/>
      <dgm:spPr/>
      <dgm:t>
        <a:bodyPr/>
        <a:lstStyle/>
        <a:p>
          <a:endParaRPr lang="pl-PL"/>
        </a:p>
      </dgm:t>
    </dgm:pt>
    <dgm:pt modelId="{6704613A-D0E7-4923-A6F8-CC84853400F5}" type="sibTrans" cxnId="{42A2F354-C5B3-4E0E-BC7E-812CBCE3D727}">
      <dgm:prSet/>
      <dgm:spPr/>
      <dgm:t>
        <a:bodyPr/>
        <a:lstStyle/>
        <a:p>
          <a:endParaRPr lang="pl-PL"/>
        </a:p>
      </dgm:t>
    </dgm:pt>
    <dgm:pt modelId="{85E52054-7985-4176-A3C2-5AA41D749769}">
      <dgm:prSet phldrT="[Tekst]" custT="1"/>
      <dgm:spPr>
        <a:noFill/>
      </dgm:spPr>
      <dgm:t>
        <a:bodyPr/>
        <a:lstStyle/>
        <a:p>
          <a:r>
            <a:rPr lang="en-US" sz="1800" dirty="0" smtClean="0"/>
            <a:t>Meeting needs of disadvantaged students</a:t>
          </a:r>
          <a:endParaRPr lang="pl-PL" sz="1800" dirty="0"/>
        </a:p>
      </dgm:t>
    </dgm:pt>
    <dgm:pt modelId="{76CE3BC2-C58E-4885-9E27-D71C4F0E759E}" type="parTrans" cxnId="{4E12D526-0AD6-4D56-9E05-60091F96DA23}">
      <dgm:prSet/>
      <dgm:spPr/>
      <dgm:t>
        <a:bodyPr/>
        <a:lstStyle/>
        <a:p>
          <a:endParaRPr lang="pl-PL"/>
        </a:p>
      </dgm:t>
    </dgm:pt>
    <dgm:pt modelId="{7D80CD1E-EF79-40E7-82EB-9E7FA3F20B8A}" type="sibTrans" cxnId="{4E12D526-0AD6-4D56-9E05-60091F96DA23}">
      <dgm:prSet/>
      <dgm:spPr/>
      <dgm:t>
        <a:bodyPr/>
        <a:lstStyle/>
        <a:p>
          <a:endParaRPr lang="pl-PL"/>
        </a:p>
      </dgm:t>
    </dgm:pt>
    <dgm:pt modelId="{34942AA3-0C65-4BA5-865A-6919F862FFBE}">
      <dgm:prSet phldrT="[Tekst]" custT="1"/>
      <dgm:spPr>
        <a:noFill/>
      </dgm:spPr>
      <dgm:t>
        <a:bodyPr/>
        <a:lstStyle/>
        <a:p>
          <a:r>
            <a:rPr lang="pl-PL" sz="1800" smtClean="0"/>
            <a:t>Lack of resources/equipment</a:t>
          </a:r>
          <a:endParaRPr lang="pl-PL" sz="1800" dirty="0"/>
        </a:p>
      </dgm:t>
    </dgm:pt>
    <dgm:pt modelId="{997722EE-4BDF-4984-86AB-546F8AEA5C88}" type="parTrans" cxnId="{929059B0-75ED-493C-8502-F3B70CDA015C}">
      <dgm:prSet/>
      <dgm:spPr/>
      <dgm:t>
        <a:bodyPr/>
        <a:lstStyle/>
        <a:p>
          <a:endParaRPr lang="pl-PL"/>
        </a:p>
      </dgm:t>
    </dgm:pt>
    <dgm:pt modelId="{39139B3E-F603-4BEB-A388-10082F61F328}" type="sibTrans" cxnId="{929059B0-75ED-493C-8502-F3B70CDA015C}">
      <dgm:prSet/>
      <dgm:spPr/>
      <dgm:t>
        <a:bodyPr/>
        <a:lstStyle/>
        <a:p>
          <a:endParaRPr lang="pl-PL"/>
        </a:p>
      </dgm:t>
    </dgm:pt>
    <dgm:pt modelId="{A62103DA-F8BC-44A8-A371-09E258625FB4}">
      <dgm:prSet phldrT="[Tekst]" custT="1"/>
      <dgm:spPr>
        <a:noFill/>
      </dgm:spPr>
      <dgm:t>
        <a:bodyPr/>
        <a:lstStyle/>
        <a:p>
          <a:r>
            <a:rPr lang="en-US" sz="1800" dirty="0" smtClean="0"/>
            <a:t>Heavy workload, lack of time, non-teaching activities</a:t>
          </a:r>
          <a:endParaRPr lang="pl-PL" sz="1800" dirty="0"/>
        </a:p>
      </dgm:t>
    </dgm:pt>
    <dgm:pt modelId="{AB9E571A-B769-4E7B-B27D-AF2DE7E3F226}" type="parTrans" cxnId="{8B362DDA-4740-41AD-877E-1FA62F519D06}">
      <dgm:prSet/>
      <dgm:spPr/>
      <dgm:t>
        <a:bodyPr/>
        <a:lstStyle/>
        <a:p>
          <a:endParaRPr lang="pl-PL"/>
        </a:p>
      </dgm:t>
    </dgm:pt>
    <dgm:pt modelId="{C2F31837-5A7A-4DDC-973A-5F5B8D34A4DC}" type="sibTrans" cxnId="{8B362DDA-4740-41AD-877E-1FA62F519D06}">
      <dgm:prSet/>
      <dgm:spPr/>
      <dgm:t>
        <a:bodyPr/>
        <a:lstStyle/>
        <a:p>
          <a:endParaRPr lang="pl-PL"/>
        </a:p>
      </dgm:t>
    </dgm:pt>
    <dgm:pt modelId="{D1470D6F-E5F3-4D66-A8BC-E2628C78B856}">
      <dgm:prSet phldrT="[Tekst]" custT="1"/>
      <dgm:spPr>
        <a:noFill/>
      </dgm:spPr>
      <dgm:t>
        <a:bodyPr/>
        <a:lstStyle/>
        <a:p>
          <a:r>
            <a:rPr lang="en-US" sz="1800" dirty="0" smtClean="0"/>
            <a:t>Difficult schools, courses or classes</a:t>
          </a:r>
          <a:endParaRPr lang="pl-PL" sz="1800" dirty="0"/>
        </a:p>
      </dgm:t>
    </dgm:pt>
    <dgm:pt modelId="{56E48871-9C80-4CCF-955E-58D0629ABD39}" type="parTrans" cxnId="{F32256C0-C7CF-462F-964E-48AB1E010B32}">
      <dgm:prSet/>
      <dgm:spPr/>
      <dgm:t>
        <a:bodyPr/>
        <a:lstStyle/>
        <a:p>
          <a:endParaRPr lang="pl-PL"/>
        </a:p>
      </dgm:t>
    </dgm:pt>
    <dgm:pt modelId="{59015758-A59D-4EDE-B067-1AA582308B58}" type="sibTrans" cxnId="{F32256C0-C7CF-462F-964E-48AB1E010B32}">
      <dgm:prSet/>
      <dgm:spPr/>
      <dgm:t>
        <a:bodyPr/>
        <a:lstStyle/>
        <a:p>
          <a:endParaRPr lang="pl-PL"/>
        </a:p>
      </dgm:t>
    </dgm:pt>
    <dgm:pt modelId="{3E7EB8C1-98F0-4098-A8AE-926E9AA83339}">
      <dgm:prSet custT="1"/>
      <dgm:spPr/>
      <dgm:t>
        <a:bodyPr/>
        <a:lstStyle/>
        <a:p>
          <a:r>
            <a:rPr lang="pl-PL" sz="1800" dirty="0" smtClean="0"/>
            <a:t>Externally </a:t>
          </a:r>
          <a:r>
            <a:rPr lang="pl-PL" sz="1800" dirty="0" err="1" smtClean="0"/>
            <a:t>imposed</a:t>
          </a:r>
          <a:r>
            <a:rPr lang="pl-PL" sz="1800" dirty="0" smtClean="0"/>
            <a:t> </a:t>
          </a:r>
          <a:r>
            <a:rPr lang="pl-PL" sz="1800" dirty="0" err="1" smtClean="0"/>
            <a:t>regulations</a:t>
          </a:r>
          <a:endParaRPr lang="pl-PL" sz="1800" dirty="0"/>
        </a:p>
      </dgm:t>
    </dgm:pt>
    <dgm:pt modelId="{44CF3DC7-BA0B-4079-B542-3FF986425DD2}" type="parTrans" cxnId="{59DFF978-F0D4-4AA7-B4F4-75C8E89FFDD9}">
      <dgm:prSet/>
      <dgm:spPr/>
      <dgm:t>
        <a:bodyPr/>
        <a:lstStyle/>
        <a:p>
          <a:endParaRPr lang="pl-PL"/>
        </a:p>
      </dgm:t>
    </dgm:pt>
    <dgm:pt modelId="{87F74726-AA53-445A-99F2-F505F952B858}" type="sibTrans" cxnId="{59DFF978-F0D4-4AA7-B4F4-75C8E89FFDD9}">
      <dgm:prSet/>
      <dgm:spPr/>
      <dgm:t>
        <a:bodyPr/>
        <a:lstStyle/>
        <a:p>
          <a:endParaRPr lang="pl-PL"/>
        </a:p>
      </dgm:t>
    </dgm:pt>
    <dgm:pt modelId="{C0282D9E-5E6B-44B2-A845-2CDF9C9D49AE}">
      <dgm:prSet custT="1"/>
      <dgm:spPr/>
      <dgm:t>
        <a:bodyPr/>
        <a:lstStyle/>
        <a:p>
          <a:r>
            <a:rPr lang="pl-PL" sz="1800" dirty="0" smtClean="0"/>
            <a:t>Curriculum/</a:t>
          </a:r>
          <a:r>
            <a:rPr lang="pl-PL" sz="1800" dirty="0" err="1" smtClean="0"/>
            <a:t>classroom</a:t>
          </a:r>
          <a:r>
            <a:rPr lang="pl-PL" sz="1800" dirty="0" smtClean="0"/>
            <a:t> </a:t>
          </a:r>
          <a:r>
            <a:rPr lang="pl-PL" sz="1800" dirty="0" err="1" smtClean="0"/>
            <a:t>knowledge</a:t>
          </a:r>
          <a:endParaRPr lang="pl-PL" sz="1800" dirty="0"/>
        </a:p>
      </dgm:t>
    </dgm:pt>
    <dgm:pt modelId="{0F55CD9B-0D08-430F-8047-CF2E38093FE2}" type="parTrans" cxnId="{885CE74B-3C74-4EE8-B15D-FFA8D09D099F}">
      <dgm:prSet/>
      <dgm:spPr/>
      <dgm:t>
        <a:bodyPr/>
        <a:lstStyle/>
        <a:p>
          <a:endParaRPr lang="pl-PL"/>
        </a:p>
      </dgm:t>
    </dgm:pt>
    <dgm:pt modelId="{C7DCC75E-6252-49AE-9DCB-A8E80A6D1226}" type="sibTrans" cxnId="{885CE74B-3C74-4EE8-B15D-FFA8D09D099F}">
      <dgm:prSet/>
      <dgm:spPr/>
      <dgm:t>
        <a:bodyPr/>
        <a:lstStyle/>
        <a:p>
          <a:endParaRPr lang="pl-PL"/>
        </a:p>
      </dgm:t>
    </dgm:pt>
    <dgm:pt modelId="{D6F3106A-CE70-42A7-90FC-FD613FF9FAE0}">
      <dgm:prSet custT="1"/>
      <dgm:spPr/>
      <dgm:t>
        <a:bodyPr/>
        <a:lstStyle/>
        <a:p>
          <a:r>
            <a:rPr lang="pl-PL" sz="1800" dirty="0" err="1" smtClean="0"/>
            <a:t>Unsupportive</a:t>
          </a:r>
          <a:r>
            <a:rPr lang="pl-PL" sz="1800" dirty="0" smtClean="0"/>
            <a:t>/no mentor</a:t>
          </a:r>
          <a:endParaRPr lang="pl-PL" sz="1800" dirty="0"/>
        </a:p>
      </dgm:t>
    </dgm:pt>
    <dgm:pt modelId="{F044C939-ACB3-4BD0-A95E-7EA52A261813}" type="parTrans" cxnId="{5236897E-F661-466C-AF7B-1052322F504A}">
      <dgm:prSet/>
      <dgm:spPr/>
      <dgm:t>
        <a:bodyPr/>
        <a:lstStyle/>
        <a:p>
          <a:endParaRPr lang="pl-PL"/>
        </a:p>
      </dgm:t>
    </dgm:pt>
    <dgm:pt modelId="{C5064387-4749-4670-A37A-5F7B2F79A2F2}" type="sibTrans" cxnId="{5236897E-F661-466C-AF7B-1052322F504A}">
      <dgm:prSet/>
      <dgm:spPr/>
      <dgm:t>
        <a:bodyPr/>
        <a:lstStyle/>
        <a:p>
          <a:endParaRPr lang="pl-PL"/>
        </a:p>
      </dgm:t>
    </dgm:pt>
    <dgm:pt modelId="{977C528E-F6D1-4123-BA81-8B48D13E136A}">
      <dgm:prSet custT="1"/>
      <dgm:spPr/>
      <dgm:t>
        <a:bodyPr/>
        <a:lstStyle/>
        <a:p>
          <a:r>
            <a:rPr lang="pl-PL" sz="1800" dirty="0" smtClean="0"/>
            <a:t>Low salary/poor funding</a:t>
          </a:r>
          <a:endParaRPr lang="pl-PL" sz="1800" dirty="0"/>
        </a:p>
      </dgm:t>
    </dgm:pt>
    <dgm:pt modelId="{DB88EAE2-F8A0-41B5-B377-D0C1AAA38C62}" type="parTrans" cxnId="{0D4360D5-45AE-4336-8926-2BD127AD850E}">
      <dgm:prSet/>
      <dgm:spPr/>
      <dgm:t>
        <a:bodyPr/>
        <a:lstStyle/>
        <a:p>
          <a:endParaRPr lang="pl-PL"/>
        </a:p>
      </dgm:t>
    </dgm:pt>
    <dgm:pt modelId="{43976992-E050-446B-9A6A-EC7FC16FC271}" type="sibTrans" cxnId="{0D4360D5-45AE-4336-8926-2BD127AD850E}">
      <dgm:prSet/>
      <dgm:spPr/>
      <dgm:t>
        <a:bodyPr/>
        <a:lstStyle/>
        <a:p>
          <a:endParaRPr lang="pl-PL"/>
        </a:p>
      </dgm:t>
    </dgm:pt>
    <dgm:pt modelId="{F20E92EA-E203-4C6C-BFE7-B9C787320ED3}">
      <dgm:prSet custT="1"/>
      <dgm:spPr/>
      <dgm:t>
        <a:bodyPr/>
        <a:lstStyle/>
        <a:p>
          <a:r>
            <a:rPr lang="en-US" sz="1800" dirty="0" smtClean="0"/>
            <a:t>Poor hiring practices; insecurity </a:t>
          </a:r>
          <a:endParaRPr lang="pl-PL" sz="1800" dirty="0"/>
        </a:p>
      </dgm:t>
    </dgm:pt>
    <dgm:pt modelId="{85EF1701-B7DB-4996-9E41-71263DAD00AE}" type="parTrans" cxnId="{B22AB57C-DFB2-4918-8100-40E9ED055305}">
      <dgm:prSet/>
      <dgm:spPr/>
    </dgm:pt>
    <dgm:pt modelId="{3B8337BC-C007-4E41-8C78-D689ACD505F0}" type="sibTrans" cxnId="{B22AB57C-DFB2-4918-8100-40E9ED055305}">
      <dgm:prSet/>
      <dgm:spPr/>
    </dgm:pt>
    <dgm:pt modelId="{CF66E6CF-DD6F-4182-A49E-1DE4D9324AD2}">
      <dgm:prSet custT="1"/>
      <dgm:spPr/>
      <dgm:t>
        <a:bodyPr/>
        <a:lstStyle/>
        <a:p>
          <a:r>
            <a:rPr lang="en-US" sz="1800" dirty="0" smtClean="0"/>
            <a:t>Inability to manage the class</a:t>
          </a:r>
          <a:endParaRPr lang="pl-PL" sz="1800" dirty="0"/>
        </a:p>
      </dgm:t>
    </dgm:pt>
    <dgm:pt modelId="{E44DD6F4-06FC-44F0-B382-DC6FF83538F6}" type="parTrans" cxnId="{2FFF02B9-4CDF-46E9-B7D2-252E774A1CE0}">
      <dgm:prSet/>
      <dgm:spPr/>
    </dgm:pt>
    <dgm:pt modelId="{B1C9A7A5-27A4-4803-96C5-E42875412A81}" type="sibTrans" cxnId="{2FFF02B9-4CDF-46E9-B7D2-252E774A1CE0}">
      <dgm:prSet/>
      <dgm:spPr/>
    </dgm:pt>
    <dgm:pt modelId="{B89E1E1F-2FA8-43B1-AD14-948614890025}" type="pres">
      <dgm:prSet presAssocID="{19D46E68-F003-469F-8C07-374D6FBA1E44}" presName="Name0" presStyleCnt="0">
        <dgm:presLayoutVars>
          <dgm:dir/>
          <dgm:animLvl val="lvl"/>
          <dgm:resizeHandles val="exact"/>
        </dgm:presLayoutVars>
      </dgm:prSet>
      <dgm:spPr/>
    </dgm:pt>
    <dgm:pt modelId="{0E476DB7-4640-47AF-BFDF-9BF66A51A12E}" type="pres">
      <dgm:prSet presAssocID="{21C73343-7270-4B06-875A-BCF64059B1F8}" presName="composite" presStyleCnt="0"/>
      <dgm:spPr/>
    </dgm:pt>
    <dgm:pt modelId="{A90EA968-A172-4707-AE52-817BA6E16399}" type="pres">
      <dgm:prSet presAssocID="{21C73343-7270-4B06-875A-BCF64059B1F8}" presName="parTx" presStyleLbl="alignNode1" presStyleIdx="0" presStyleCnt="2">
        <dgm:presLayoutVars>
          <dgm:chMax val="0"/>
          <dgm:chPref val="0"/>
          <dgm:bulletEnabled val="1"/>
        </dgm:presLayoutVars>
      </dgm:prSet>
      <dgm:spPr/>
      <dgm:t>
        <a:bodyPr/>
        <a:lstStyle/>
        <a:p>
          <a:endParaRPr lang="pl-PL"/>
        </a:p>
      </dgm:t>
    </dgm:pt>
    <dgm:pt modelId="{5ABEAFE0-A3D4-4119-9F16-90E93B65F391}" type="pres">
      <dgm:prSet presAssocID="{21C73343-7270-4B06-875A-BCF64059B1F8}" presName="desTx" presStyleLbl="alignAccFollowNode1" presStyleIdx="0" presStyleCnt="2">
        <dgm:presLayoutVars>
          <dgm:bulletEnabled val="1"/>
        </dgm:presLayoutVars>
      </dgm:prSet>
      <dgm:spPr/>
      <dgm:t>
        <a:bodyPr/>
        <a:lstStyle/>
        <a:p>
          <a:endParaRPr lang="pl-PL"/>
        </a:p>
      </dgm:t>
    </dgm:pt>
    <dgm:pt modelId="{03596500-9677-4B4F-A100-17678FF02276}" type="pres">
      <dgm:prSet presAssocID="{32C75ED5-1113-4402-B12A-4A5AA2CE6974}" presName="space" presStyleCnt="0"/>
      <dgm:spPr/>
    </dgm:pt>
    <dgm:pt modelId="{A28481B9-87BE-429D-A1BC-ABD2BADBEAF6}" type="pres">
      <dgm:prSet presAssocID="{3C9FEE1D-5251-4618-ADF7-8348147998A2}" presName="composite" presStyleCnt="0"/>
      <dgm:spPr/>
    </dgm:pt>
    <dgm:pt modelId="{D74B6D1C-A393-43DE-8BA5-56260E5BFA28}" type="pres">
      <dgm:prSet presAssocID="{3C9FEE1D-5251-4618-ADF7-8348147998A2}" presName="parTx" presStyleLbl="alignNode1" presStyleIdx="1" presStyleCnt="2">
        <dgm:presLayoutVars>
          <dgm:chMax val="0"/>
          <dgm:chPref val="0"/>
          <dgm:bulletEnabled val="1"/>
        </dgm:presLayoutVars>
      </dgm:prSet>
      <dgm:spPr/>
      <dgm:t>
        <a:bodyPr/>
        <a:lstStyle/>
        <a:p>
          <a:endParaRPr lang="pl-PL"/>
        </a:p>
      </dgm:t>
    </dgm:pt>
    <dgm:pt modelId="{9DCA0892-A9A4-414B-9796-36E202E49EFA}" type="pres">
      <dgm:prSet presAssocID="{3C9FEE1D-5251-4618-ADF7-8348147998A2}" presName="desTx" presStyleLbl="alignAccFollowNode1" presStyleIdx="1" presStyleCnt="2">
        <dgm:presLayoutVars>
          <dgm:bulletEnabled val="1"/>
        </dgm:presLayoutVars>
      </dgm:prSet>
      <dgm:spPr/>
      <dgm:t>
        <a:bodyPr/>
        <a:lstStyle/>
        <a:p>
          <a:endParaRPr lang="pl-PL"/>
        </a:p>
      </dgm:t>
    </dgm:pt>
  </dgm:ptLst>
  <dgm:cxnLst>
    <dgm:cxn modelId="{4E12D526-0AD6-4D56-9E05-60091F96DA23}" srcId="{3C9FEE1D-5251-4618-ADF7-8348147998A2}" destId="{85E52054-7985-4176-A3C2-5AA41D749769}" srcOrd="0" destOrd="0" parTransId="{76CE3BC2-C58E-4885-9E27-D71C4F0E759E}" sibTransId="{7D80CD1E-EF79-40E7-82EB-9E7FA3F20B8A}"/>
    <dgm:cxn modelId="{5236897E-F661-466C-AF7B-1052322F504A}" srcId="{3C9FEE1D-5251-4618-ADF7-8348147998A2}" destId="{D6F3106A-CE70-42A7-90FC-FD613FF9FAE0}" srcOrd="8" destOrd="0" parTransId="{F044C939-ACB3-4BD0-A95E-7EA52A261813}" sibTransId="{C5064387-4749-4670-A37A-5F7B2F79A2F2}"/>
    <dgm:cxn modelId="{ABDEA430-C7CD-4382-A3AC-885607FB804F}" type="presOf" srcId="{CA775F25-F451-4AB1-84DA-D1A9E8BDA550}" destId="{9DCA0892-A9A4-414B-9796-36E202E49EFA}" srcOrd="0" destOrd="1" presId="urn:microsoft.com/office/officeart/2005/8/layout/hList1"/>
    <dgm:cxn modelId="{42A2F354-C5B3-4E0E-BC7E-812CBCE3D727}" srcId="{21C73343-7270-4B06-875A-BCF64059B1F8}" destId="{196D0ED8-F427-4C48-96B1-30A8203ED081}" srcOrd="2" destOrd="0" parTransId="{F26E316F-553C-4F0D-966C-AE1CC9FC7DA6}" sibTransId="{6704613A-D0E7-4923-A6F8-CC84853400F5}"/>
    <dgm:cxn modelId="{2FEBB47E-0E55-46A5-93BF-11766378CB59}" type="presOf" srcId="{3C9FEE1D-5251-4618-ADF7-8348147998A2}" destId="{D74B6D1C-A393-43DE-8BA5-56260E5BFA28}" srcOrd="0" destOrd="0" presId="urn:microsoft.com/office/officeart/2005/8/layout/hList1"/>
    <dgm:cxn modelId="{17026F91-7EAF-448F-AECA-D2BAFBF618BD}" type="presOf" srcId="{C0282D9E-5E6B-44B2-A845-2CDF9C9D49AE}" destId="{9DCA0892-A9A4-414B-9796-36E202E49EFA}" srcOrd="0" destOrd="7" presId="urn:microsoft.com/office/officeart/2005/8/layout/hList1"/>
    <dgm:cxn modelId="{8B362DDA-4740-41AD-877E-1FA62F519D06}" srcId="{3C9FEE1D-5251-4618-ADF7-8348147998A2}" destId="{A62103DA-F8BC-44A8-A371-09E258625FB4}" srcOrd="3" destOrd="0" parTransId="{AB9E571A-B769-4E7B-B27D-AF2DE7E3F226}" sibTransId="{C2F31837-5A7A-4DDC-973A-5F5B8D34A4DC}"/>
    <dgm:cxn modelId="{E1E085AA-3465-4C15-BCC2-6F2059D16595}" type="presOf" srcId="{CF66E6CF-DD6F-4182-A49E-1DE4D9324AD2}" destId="{9DCA0892-A9A4-414B-9796-36E202E49EFA}" srcOrd="0" destOrd="10" presId="urn:microsoft.com/office/officeart/2005/8/layout/hList1"/>
    <dgm:cxn modelId="{3A06DD7E-DAFC-4AC7-90F6-33BAF9D5D73B}" type="presOf" srcId="{196D0ED8-F427-4C48-96B1-30A8203ED081}" destId="{5ABEAFE0-A3D4-4119-9F16-90E93B65F391}" srcOrd="0" destOrd="2" presId="urn:microsoft.com/office/officeart/2005/8/layout/hList1"/>
    <dgm:cxn modelId="{7C244C6C-33C1-480B-BC3F-A469E700A815}" type="presOf" srcId="{D1470D6F-E5F3-4D66-A8BC-E2628C78B856}" destId="{9DCA0892-A9A4-414B-9796-36E202E49EFA}" srcOrd="0" destOrd="4" presId="urn:microsoft.com/office/officeart/2005/8/layout/hList1"/>
    <dgm:cxn modelId="{957EE99D-01DB-4D4B-9CDE-CC3F39153B74}" type="presOf" srcId="{19D46E68-F003-469F-8C07-374D6FBA1E44}" destId="{B89E1E1F-2FA8-43B1-AD14-948614890025}" srcOrd="0" destOrd="0" presId="urn:microsoft.com/office/officeart/2005/8/layout/hList1"/>
    <dgm:cxn modelId="{14650B55-C2FF-4A40-A35E-C29CB5FE7A99}" type="presOf" srcId="{52EAE9D5-8613-4BA0-91EB-32E8EF325A29}" destId="{5ABEAFE0-A3D4-4119-9F16-90E93B65F391}" srcOrd="0" destOrd="0" presId="urn:microsoft.com/office/officeart/2005/8/layout/hList1"/>
    <dgm:cxn modelId="{2E298104-2795-494E-8142-B0C5266B9124}" type="presOf" srcId="{24E68936-BE0D-43E5-9E19-965148F1FC2D}" destId="{5ABEAFE0-A3D4-4119-9F16-90E93B65F391}" srcOrd="0" destOrd="1" presId="urn:microsoft.com/office/officeart/2005/8/layout/hList1"/>
    <dgm:cxn modelId="{831FC892-ABD2-4DC8-8A3F-3A69C1F37149}" srcId="{21C73343-7270-4B06-875A-BCF64059B1F8}" destId="{52EAE9D5-8613-4BA0-91EB-32E8EF325A29}" srcOrd="0" destOrd="0" parTransId="{D09F3BB2-6C94-4CC9-8230-8AB236495F12}" sibTransId="{1C559247-75DC-4B8D-9BB5-C8FFECA05B09}"/>
    <dgm:cxn modelId="{FAA25B17-F6B4-479E-BEAA-890AD3757FD2}" type="presOf" srcId="{3E7EB8C1-98F0-4098-A8AE-926E9AA83339}" destId="{9DCA0892-A9A4-414B-9796-36E202E49EFA}" srcOrd="0" destOrd="5" presId="urn:microsoft.com/office/officeart/2005/8/layout/hList1"/>
    <dgm:cxn modelId="{D25BED73-18BA-4C79-84ED-CCE3085F9909}" srcId="{19D46E68-F003-469F-8C07-374D6FBA1E44}" destId="{3C9FEE1D-5251-4618-ADF7-8348147998A2}" srcOrd="1" destOrd="0" parTransId="{50052B72-E42F-44BA-8EE1-E781AF12B266}" sibTransId="{649A4D84-6D23-40CE-8E4A-D5332EE14F44}"/>
    <dgm:cxn modelId="{B22AB57C-DFB2-4918-8100-40E9ED055305}" srcId="{3C9FEE1D-5251-4618-ADF7-8348147998A2}" destId="{F20E92EA-E203-4C6C-BFE7-B9C787320ED3}" srcOrd="6" destOrd="0" parTransId="{85EF1701-B7DB-4996-9E41-71263DAD00AE}" sibTransId="{3B8337BC-C007-4E41-8C78-D689ACD505F0}"/>
    <dgm:cxn modelId="{409387A3-CA18-40EA-861A-831AA49BA2A6}" type="presOf" srcId="{85E52054-7985-4176-A3C2-5AA41D749769}" destId="{9DCA0892-A9A4-414B-9796-36E202E49EFA}" srcOrd="0" destOrd="0" presId="urn:microsoft.com/office/officeart/2005/8/layout/hList1"/>
    <dgm:cxn modelId="{0D4360D5-45AE-4336-8926-2BD127AD850E}" srcId="{3C9FEE1D-5251-4618-ADF7-8348147998A2}" destId="{977C528E-F6D1-4123-BA81-8B48D13E136A}" srcOrd="9" destOrd="0" parTransId="{DB88EAE2-F8A0-41B5-B377-D0C1AAA38C62}" sibTransId="{43976992-E050-446B-9A6A-EC7FC16FC271}"/>
    <dgm:cxn modelId="{5C77499D-A302-4C23-B9E9-7D9290C41E28}" type="presOf" srcId="{21C73343-7270-4B06-875A-BCF64059B1F8}" destId="{A90EA968-A172-4707-AE52-817BA6E16399}" srcOrd="0" destOrd="0" presId="urn:microsoft.com/office/officeart/2005/8/layout/hList1"/>
    <dgm:cxn modelId="{59DFF978-F0D4-4AA7-B4F4-75C8E89FFDD9}" srcId="{3C9FEE1D-5251-4618-ADF7-8348147998A2}" destId="{3E7EB8C1-98F0-4098-A8AE-926E9AA83339}" srcOrd="5" destOrd="0" parTransId="{44CF3DC7-BA0B-4079-B542-3FF986425DD2}" sibTransId="{87F74726-AA53-445A-99F2-F505F952B858}"/>
    <dgm:cxn modelId="{75189465-487A-4534-AAB6-1F2A1FCCE12E}" srcId="{21C73343-7270-4B06-875A-BCF64059B1F8}" destId="{24E68936-BE0D-43E5-9E19-965148F1FC2D}" srcOrd="1" destOrd="0" parTransId="{1418A386-387C-4363-84F6-0528C864B047}" sibTransId="{03561F3D-ED58-408A-83DE-E846B408EFD5}"/>
    <dgm:cxn modelId="{22F058AD-C05E-43AD-A092-97B3CB16C52B}" type="presOf" srcId="{D6F3106A-CE70-42A7-90FC-FD613FF9FAE0}" destId="{9DCA0892-A9A4-414B-9796-36E202E49EFA}" srcOrd="0" destOrd="8" presId="urn:microsoft.com/office/officeart/2005/8/layout/hList1"/>
    <dgm:cxn modelId="{8E9CF26C-3293-4265-AE3B-C97060FD752F}" srcId="{19D46E68-F003-469F-8C07-374D6FBA1E44}" destId="{21C73343-7270-4B06-875A-BCF64059B1F8}" srcOrd="0" destOrd="0" parTransId="{F94BDFF6-C57D-47FE-B80C-29ED13F8019B}" sibTransId="{32C75ED5-1113-4402-B12A-4A5AA2CE6974}"/>
    <dgm:cxn modelId="{742226AF-1C73-4772-B315-B7B64EC0BEB6}" srcId="{3C9FEE1D-5251-4618-ADF7-8348147998A2}" destId="{CA775F25-F451-4AB1-84DA-D1A9E8BDA550}" srcOrd="1" destOrd="0" parTransId="{43622A2D-651D-4698-80A4-BEFC2987803B}" sibTransId="{6DE58F09-81F5-469E-B459-88E6FEAC5023}"/>
    <dgm:cxn modelId="{929059B0-75ED-493C-8502-F3B70CDA015C}" srcId="{3C9FEE1D-5251-4618-ADF7-8348147998A2}" destId="{34942AA3-0C65-4BA5-865A-6919F862FFBE}" srcOrd="2" destOrd="0" parTransId="{997722EE-4BDF-4984-86AB-546F8AEA5C88}" sibTransId="{39139B3E-F603-4BEB-A388-10082F61F328}"/>
    <dgm:cxn modelId="{F32256C0-C7CF-462F-964E-48AB1E010B32}" srcId="{3C9FEE1D-5251-4618-ADF7-8348147998A2}" destId="{D1470D6F-E5F3-4D66-A8BC-E2628C78B856}" srcOrd="4" destOrd="0" parTransId="{56E48871-9C80-4CCF-955E-58D0629ABD39}" sibTransId="{59015758-A59D-4EDE-B067-1AA582308B58}"/>
    <dgm:cxn modelId="{CEA4D999-38AC-474A-9F9A-CB0E40A05DA5}" type="presOf" srcId="{977C528E-F6D1-4123-BA81-8B48D13E136A}" destId="{9DCA0892-A9A4-414B-9796-36E202E49EFA}" srcOrd="0" destOrd="9" presId="urn:microsoft.com/office/officeart/2005/8/layout/hList1"/>
    <dgm:cxn modelId="{FDBD6048-B907-4E3C-9F72-8A4827763138}" type="presOf" srcId="{A62103DA-F8BC-44A8-A371-09E258625FB4}" destId="{9DCA0892-A9A4-414B-9796-36E202E49EFA}" srcOrd="0" destOrd="3" presId="urn:microsoft.com/office/officeart/2005/8/layout/hList1"/>
    <dgm:cxn modelId="{6093C1AB-C591-45E6-B674-9BE10B41D984}" type="presOf" srcId="{F20E92EA-E203-4C6C-BFE7-B9C787320ED3}" destId="{9DCA0892-A9A4-414B-9796-36E202E49EFA}" srcOrd="0" destOrd="6" presId="urn:microsoft.com/office/officeart/2005/8/layout/hList1"/>
    <dgm:cxn modelId="{885CE74B-3C74-4EE8-B15D-FFA8D09D099F}" srcId="{3C9FEE1D-5251-4618-ADF7-8348147998A2}" destId="{C0282D9E-5E6B-44B2-A845-2CDF9C9D49AE}" srcOrd="7" destOrd="0" parTransId="{0F55CD9B-0D08-430F-8047-CF2E38093FE2}" sibTransId="{C7DCC75E-6252-49AE-9DCB-A8E80A6D1226}"/>
    <dgm:cxn modelId="{97DEAB30-FD88-40A1-8B56-EB788EC6154C}" type="presOf" srcId="{34942AA3-0C65-4BA5-865A-6919F862FFBE}" destId="{9DCA0892-A9A4-414B-9796-36E202E49EFA}" srcOrd="0" destOrd="2" presId="urn:microsoft.com/office/officeart/2005/8/layout/hList1"/>
    <dgm:cxn modelId="{2FFF02B9-4CDF-46E9-B7D2-252E774A1CE0}" srcId="{3C9FEE1D-5251-4618-ADF7-8348147998A2}" destId="{CF66E6CF-DD6F-4182-A49E-1DE4D9324AD2}" srcOrd="10" destOrd="0" parTransId="{E44DD6F4-06FC-44F0-B382-DC6FF83538F6}" sibTransId="{B1C9A7A5-27A4-4803-96C5-E42875412A81}"/>
    <dgm:cxn modelId="{9CA3DF6C-2E77-4AFB-9DA6-6BC09A5711AD}" type="presParOf" srcId="{B89E1E1F-2FA8-43B1-AD14-948614890025}" destId="{0E476DB7-4640-47AF-BFDF-9BF66A51A12E}" srcOrd="0" destOrd="0" presId="urn:microsoft.com/office/officeart/2005/8/layout/hList1"/>
    <dgm:cxn modelId="{8AADF948-D0EE-4DA6-A5AD-B026D6BC8730}" type="presParOf" srcId="{0E476DB7-4640-47AF-BFDF-9BF66A51A12E}" destId="{A90EA968-A172-4707-AE52-817BA6E16399}" srcOrd="0" destOrd="0" presId="urn:microsoft.com/office/officeart/2005/8/layout/hList1"/>
    <dgm:cxn modelId="{ABA72196-E48F-4AB9-9CB5-5994FDC35AA1}" type="presParOf" srcId="{0E476DB7-4640-47AF-BFDF-9BF66A51A12E}" destId="{5ABEAFE0-A3D4-4119-9F16-90E93B65F391}" srcOrd="1" destOrd="0" presId="urn:microsoft.com/office/officeart/2005/8/layout/hList1"/>
    <dgm:cxn modelId="{9CC5D386-CE76-46C2-B5EF-D98D76BE3567}" type="presParOf" srcId="{B89E1E1F-2FA8-43B1-AD14-948614890025}" destId="{03596500-9677-4B4F-A100-17678FF02276}" srcOrd="1" destOrd="0" presId="urn:microsoft.com/office/officeart/2005/8/layout/hList1"/>
    <dgm:cxn modelId="{F0E793B6-EBE7-448C-BDEE-63CAE0EAE899}" type="presParOf" srcId="{B89E1E1F-2FA8-43B1-AD14-948614890025}" destId="{A28481B9-87BE-429D-A1BC-ABD2BADBEAF6}" srcOrd="2" destOrd="0" presId="urn:microsoft.com/office/officeart/2005/8/layout/hList1"/>
    <dgm:cxn modelId="{5A15FED4-1929-4A38-8A4A-40B0E2DEF007}" type="presParOf" srcId="{A28481B9-87BE-429D-A1BC-ABD2BADBEAF6}" destId="{D74B6D1C-A393-43DE-8BA5-56260E5BFA28}" srcOrd="0" destOrd="0" presId="urn:microsoft.com/office/officeart/2005/8/layout/hList1"/>
    <dgm:cxn modelId="{CFEE4377-1E16-4509-AF05-9232B32FC037}" type="presParOf" srcId="{A28481B9-87BE-429D-A1BC-ABD2BADBEAF6}" destId="{9DCA0892-A9A4-414B-9796-36E202E49EFA}"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C3594E-E9C3-4ED5-9154-923878D492A2}" type="doc">
      <dgm:prSet loTypeId="urn:microsoft.com/office/officeart/2005/8/layout/vList5" loCatId="list" qsTypeId="urn:microsoft.com/office/officeart/2005/8/quickstyle/simple4" qsCatId="simple" csTypeId="urn:microsoft.com/office/officeart/2005/8/colors/accent0_1" csCatId="mainScheme" phldr="1"/>
      <dgm:spPr/>
      <dgm:t>
        <a:bodyPr/>
        <a:lstStyle/>
        <a:p>
          <a:endParaRPr lang="pl-PL"/>
        </a:p>
      </dgm:t>
    </dgm:pt>
    <dgm:pt modelId="{143DA00C-21A3-4B86-ADAF-1130D7EB6916}">
      <dgm:prSet phldrT="[Tekst]"/>
      <dgm:spPr>
        <a:noFill/>
      </dgm:spPr>
      <dgm:t>
        <a:bodyPr/>
        <a:lstStyle/>
        <a:p>
          <a:r>
            <a:rPr lang="pl-PL" dirty="0" err="1" smtClean="0"/>
            <a:t>Belief</a:t>
          </a:r>
          <a:r>
            <a:rPr lang="pl-PL" dirty="0" smtClean="0"/>
            <a:t> </a:t>
          </a:r>
          <a:r>
            <a:rPr lang="pl-PL" dirty="0" err="1" smtClean="0"/>
            <a:t>systems</a:t>
          </a:r>
          <a:endParaRPr lang="pl-PL" dirty="0"/>
        </a:p>
      </dgm:t>
    </dgm:pt>
    <dgm:pt modelId="{3934B0CC-7057-4B88-A6A5-C42CC5657D83}" type="parTrans" cxnId="{196A3B10-7DA9-4C87-908A-735C054409E1}">
      <dgm:prSet/>
      <dgm:spPr/>
      <dgm:t>
        <a:bodyPr/>
        <a:lstStyle/>
        <a:p>
          <a:endParaRPr lang="pl-PL"/>
        </a:p>
      </dgm:t>
    </dgm:pt>
    <dgm:pt modelId="{578EDF31-EE6E-4E9D-A26A-F94C390334FF}" type="sibTrans" cxnId="{196A3B10-7DA9-4C87-908A-735C054409E1}">
      <dgm:prSet/>
      <dgm:spPr/>
      <dgm:t>
        <a:bodyPr/>
        <a:lstStyle/>
        <a:p>
          <a:endParaRPr lang="pl-PL"/>
        </a:p>
      </dgm:t>
    </dgm:pt>
    <dgm:pt modelId="{9E603A82-79F0-4FB2-8ADF-B1F7C3A4211C}">
      <dgm:prSet phldrT="[Tekst]"/>
      <dgm:spPr>
        <a:noFill/>
      </dgm:spPr>
      <dgm:t>
        <a:bodyPr/>
        <a:lstStyle/>
        <a:p>
          <a:r>
            <a:rPr lang="pl-PL" dirty="0" err="1" smtClean="0"/>
            <a:t>Make</a:t>
          </a:r>
          <a:r>
            <a:rPr lang="pl-PL" dirty="0" smtClean="0"/>
            <a:t> </a:t>
          </a:r>
          <a:r>
            <a:rPr lang="pl-PL" dirty="0" err="1" smtClean="0"/>
            <a:t>Meaning</a:t>
          </a:r>
          <a:r>
            <a:rPr lang="pl-PL" dirty="0" smtClean="0"/>
            <a:t> of </a:t>
          </a:r>
          <a:r>
            <a:rPr lang="pl-PL" dirty="0" err="1" smtClean="0"/>
            <a:t>Adversity</a:t>
          </a:r>
          <a:endParaRPr lang="pl-PL" dirty="0"/>
        </a:p>
      </dgm:t>
    </dgm:pt>
    <dgm:pt modelId="{5A98253B-10E3-4F3E-913C-8B4F4E6518E7}" type="parTrans" cxnId="{5A2C01DF-EB98-4409-835F-2F0AF2D86B86}">
      <dgm:prSet/>
      <dgm:spPr/>
      <dgm:t>
        <a:bodyPr/>
        <a:lstStyle/>
        <a:p>
          <a:endParaRPr lang="pl-PL"/>
        </a:p>
      </dgm:t>
    </dgm:pt>
    <dgm:pt modelId="{0FCC60ED-7467-46BB-A14D-D2AF5BF34DAD}" type="sibTrans" cxnId="{5A2C01DF-EB98-4409-835F-2F0AF2D86B86}">
      <dgm:prSet/>
      <dgm:spPr/>
      <dgm:t>
        <a:bodyPr/>
        <a:lstStyle/>
        <a:p>
          <a:endParaRPr lang="pl-PL"/>
        </a:p>
      </dgm:t>
    </dgm:pt>
    <dgm:pt modelId="{E144DC2D-34E7-4D13-84AC-A1FDAC07DDBE}">
      <dgm:prSet phldrT="[Tekst]"/>
      <dgm:spPr>
        <a:noFill/>
      </dgm:spPr>
      <dgm:t>
        <a:bodyPr/>
        <a:lstStyle/>
        <a:p>
          <a:r>
            <a:rPr lang="pl-PL" dirty="0" err="1" smtClean="0"/>
            <a:t>Transcendence</a:t>
          </a:r>
          <a:r>
            <a:rPr lang="pl-PL" dirty="0" smtClean="0"/>
            <a:t> and </a:t>
          </a:r>
          <a:r>
            <a:rPr lang="pl-PL" dirty="0" err="1" smtClean="0"/>
            <a:t>Spirituality</a:t>
          </a:r>
          <a:endParaRPr lang="pl-PL" dirty="0"/>
        </a:p>
      </dgm:t>
    </dgm:pt>
    <dgm:pt modelId="{8A974C6C-14E4-462E-9D31-F9F6349433E5}" type="parTrans" cxnId="{9A2C4BEF-B149-4A2A-BBF6-431A51924814}">
      <dgm:prSet/>
      <dgm:spPr/>
      <dgm:t>
        <a:bodyPr/>
        <a:lstStyle/>
        <a:p>
          <a:endParaRPr lang="pl-PL"/>
        </a:p>
      </dgm:t>
    </dgm:pt>
    <dgm:pt modelId="{ACE575E2-ACCF-4E94-999F-A95C49B3EE8B}" type="sibTrans" cxnId="{9A2C4BEF-B149-4A2A-BBF6-431A51924814}">
      <dgm:prSet/>
      <dgm:spPr/>
      <dgm:t>
        <a:bodyPr/>
        <a:lstStyle/>
        <a:p>
          <a:endParaRPr lang="pl-PL"/>
        </a:p>
      </dgm:t>
    </dgm:pt>
    <dgm:pt modelId="{EB9D90AB-6AF1-4475-B760-7F0F363593B3}">
      <dgm:prSet phldrT="[Tekst]"/>
      <dgm:spPr>
        <a:noFill/>
      </dgm:spPr>
      <dgm:t>
        <a:bodyPr/>
        <a:lstStyle/>
        <a:p>
          <a:r>
            <a:rPr lang="pl-PL" dirty="0" err="1" smtClean="0"/>
            <a:t>Organizational</a:t>
          </a:r>
          <a:r>
            <a:rPr lang="pl-PL" dirty="0" smtClean="0"/>
            <a:t> </a:t>
          </a:r>
          <a:r>
            <a:rPr lang="pl-PL" dirty="0" err="1" smtClean="0"/>
            <a:t>patterns</a:t>
          </a:r>
          <a:endParaRPr lang="pl-PL" dirty="0"/>
        </a:p>
      </dgm:t>
    </dgm:pt>
    <dgm:pt modelId="{D92AA475-CDA7-49B2-A5AC-84C88F2241CF}" type="parTrans" cxnId="{B69AC7BE-757C-478B-8E13-18DEA4118BA1}">
      <dgm:prSet/>
      <dgm:spPr/>
      <dgm:t>
        <a:bodyPr/>
        <a:lstStyle/>
        <a:p>
          <a:endParaRPr lang="pl-PL"/>
        </a:p>
      </dgm:t>
    </dgm:pt>
    <dgm:pt modelId="{7F6FEE46-8F0A-410C-B98D-5BA3474742FE}" type="sibTrans" cxnId="{B69AC7BE-757C-478B-8E13-18DEA4118BA1}">
      <dgm:prSet/>
      <dgm:spPr/>
      <dgm:t>
        <a:bodyPr/>
        <a:lstStyle/>
        <a:p>
          <a:endParaRPr lang="pl-PL"/>
        </a:p>
      </dgm:t>
    </dgm:pt>
    <dgm:pt modelId="{E8052545-7619-4C75-AC60-9973CDB946FA}">
      <dgm:prSet phldrT="[Tekst]"/>
      <dgm:spPr>
        <a:noFill/>
      </dgm:spPr>
      <dgm:t>
        <a:bodyPr/>
        <a:lstStyle/>
        <a:p>
          <a:r>
            <a:rPr lang="pl-PL" dirty="0" err="1" smtClean="0"/>
            <a:t>Flexibility</a:t>
          </a:r>
          <a:endParaRPr lang="pl-PL" dirty="0"/>
        </a:p>
      </dgm:t>
    </dgm:pt>
    <dgm:pt modelId="{E4B63EF2-A8B1-4269-BC11-B333FA0437D8}" type="parTrans" cxnId="{38A0A440-DB9D-4622-A610-F5C05310F469}">
      <dgm:prSet/>
      <dgm:spPr/>
      <dgm:t>
        <a:bodyPr/>
        <a:lstStyle/>
        <a:p>
          <a:endParaRPr lang="pl-PL"/>
        </a:p>
      </dgm:t>
    </dgm:pt>
    <dgm:pt modelId="{D0CB54B9-DAEA-4CCC-A7F2-35EE7D382185}" type="sibTrans" cxnId="{38A0A440-DB9D-4622-A610-F5C05310F469}">
      <dgm:prSet/>
      <dgm:spPr/>
      <dgm:t>
        <a:bodyPr/>
        <a:lstStyle/>
        <a:p>
          <a:endParaRPr lang="pl-PL"/>
        </a:p>
      </dgm:t>
    </dgm:pt>
    <dgm:pt modelId="{5ECB18F9-9C86-4A83-894F-F4376915367B}">
      <dgm:prSet phldrT="[Tekst]"/>
      <dgm:spPr>
        <a:noFill/>
      </dgm:spPr>
      <dgm:t>
        <a:bodyPr/>
        <a:lstStyle/>
        <a:p>
          <a:r>
            <a:rPr lang="pl-PL" dirty="0" err="1" smtClean="0"/>
            <a:t>Social</a:t>
          </a:r>
          <a:r>
            <a:rPr lang="pl-PL" dirty="0" smtClean="0"/>
            <a:t> and </a:t>
          </a:r>
          <a:r>
            <a:rPr lang="pl-PL" dirty="0" err="1" smtClean="0"/>
            <a:t>Economic</a:t>
          </a:r>
          <a:r>
            <a:rPr lang="pl-PL" dirty="0" smtClean="0"/>
            <a:t> </a:t>
          </a:r>
          <a:r>
            <a:rPr lang="pl-PL" dirty="0" err="1" smtClean="0"/>
            <a:t>Resources</a:t>
          </a:r>
          <a:endParaRPr lang="pl-PL" dirty="0"/>
        </a:p>
      </dgm:t>
    </dgm:pt>
    <dgm:pt modelId="{F957F6A8-FB71-4191-96A3-34B8805DA686}" type="parTrans" cxnId="{121CDD3A-446F-4C24-9CD1-C6FA2E66C9AE}">
      <dgm:prSet/>
      <dgm:spPr/>
      <dgm:t>
        <a:bodyPr/>
        <a:lstStyle/>
        <a:p>
          <a:endParaRPr lang="pl-PL"/>
        </a:p>
      </dgm:t>
    </dgm:pt>
    <dgm:pt modelId="{FE9FF48D-93B0-418B-9F9F-37657864C037}" type="sibTrans" cxnId="{121CDD3A-446F-4C24-9CD1-C6FA2E66C9AE}">
      <dgm:prSet/>
      <dgm:spPr/>
      <dgm:t>
        <a:bodyPr/>
        <a:lstStyle/>
        <a:p>
          <a:endParaRPr lang="pl-PL"/>
        </a:p>
      </dgm:t>
    </dgm:pt>
    <dgm:pt modelId="{8AB9B4AB-8551-43D3-B6FD-5B1667CAC029}">
      <dgm:prSet phldrT="[Tekst]"/>
      <dgm:spPr>
        <a:noFill/>
      </dgm:spPr>
      <dgm:t>
        <a:bodyPr/>
        <a:lstStyle/>
        <a:p>
          <a:pPr>
            <a:spcAft>
              <a:spcPts val="0"/>
            </a:spcAft>
          </a:pPr>
          <a:r>
            <a:rPr lang="pl-PL" dirty="0" err="1" smtClean="0"/>
            <a:t>Communication</a:t>
          </a:r>
          <a:endParaRPr lang="pl-PL" dirty="0" smtClean="0"/>
        </a:p>
        <a:p>
          <a:pPr>
            <a:spcAft>
              <a:spcPts val="0"/>
            </a:spcAft>
          </a:pPr>
          <a:r>
            <a:rPr lang="pl-PL" dirty="0" smtClean="0"/>
            <a:t>/problem </a:t>
          </a:r>
          <a:r>
            <a:rPr lang="pl-PL" dirty="0" err="1" smtClean="0"/>
            <a:t>solving</a:t>
          </a:r>
          <a:endParaRPr lang="pl-PL" dirty="0"/>
        </a:p>
      </dgm:t>
    </dgm:pt>
    <dgm:pt modelId="{7F7BA166-9000-4287-B748-76EAE8941514}" type="parTrans" cxnId="{17E55079-8FA2-4ACE-BED2-AFCF8422E99B}">
      <dgm:prSet/>
      <dgm:spPr/>
      <dgm:t>
        <a:bodyPr/>
        <a:lstStyle/>
        <a:p>
          <a:endParaRPr lang="pl-PL"/>
        </a:p>
      </dgm:t>
    </dgm:pt>
    <dgm:pt modelId="{C53CF82A-AA91-4AF5-95D1-D0AFB92BF362}" type="sibTrans" cxnId="{17E55079-8FA2-4ACE-BED2-AFCF8422E99B}">
      <dgm:prSet/>
      <dgm:spPr/>
      <dgm:t>
        <a:bodyPr/>
        <a:lstStyle/>
        <a:p>
          <a:endParaRPr lang="pl-PL"/>
        </a:p>
      </dgm:t>
    </dgm:pt>
    <dgm:pt modelId="{A37B5652-5D23-427F-8BAC-4775EC784222}">
      <dgm:prSet phldrT="[Tekst]"/>
      <dgm:spPr>
        <a:noFill/>
      </dgm:spPr>
      <dgm:t>
        <a:bodyPr/>
        <a:lstStyle/>
        <a:p>
          <a:r>
            <a:rPr lang="pl-PL" dirty="0" err="1" smtClean="0"/>
            <a:t>Clear</a:t>
          </a:r>
          <a:r>
            <a:rPr lang="pl-PL" dirty="0" smtClean="0"/>
            <a:t>, </a:t>
          </a:r>
          <a:r>
            <a:rPr lang="pl-PL" dirty="0" err="1" smtClean="0"/>
            <a:t>Consistent</a:t>
          </a:r>
          <a:r>
            <a:rPr lang="pl-PL" dirty="0" smtClean="0"/>
            <a:t> </a:t>
          </a:r>
          <a:r>
            <a:rPr lang="pl-PL" dirty="0" err="1" smtClean="0"/>
            <a:t>Messages</a:t>
          </a:r>
          <a:endParaRPr lang="pl-PL" dirty="0"/>
        </a:p>
      </dgm:t>
    </dgm:pt>
    <dgm:pt modelId="{5A345065-2D21-4DA4-90A6-54D5B7D7FC0D}" type="parTrans" cxnId="{08C8DDE1-C101-47D7-B9AD-3487989C9053}">
      <dgm:prSet/>
      <dgm:spPr/>
      <dgm:t>
        <a:bodyPr/>
        <a:lstStyle/>
        <a:p>
          <a:endParaRPr lang="pl-PL"/>
        </a:p>
      </dgm:t>
    </dgm:pt>
    <dgm:pt modelId="{4CE846A5-0350-45C1-9435-A9B983AB56CF}" type="sibTrans" cxnId="{08C8DDE1-C101-47D7-B9AD-3487989C9053}">
      <dgm:prSet/>
      <dgm:spPr/>
      <dgm:t>
        <a:bodyPr/>
        <a:lstStyle/>
        <a:p>
          <a:endParaRPr lang="pl-PL"/>
        </a:p>
      </dgm:t>
    </dgm:pt>
    <dgm:pt modelId="{357FAEDF-B831-4DE1-82CB-E3833F3D2EF4}">
      <dgm:prSet phldrT="[Tekst]"/>
      <dgm:spPr>
        <a:noFill/>
      </dgm:spPr>
      <dgm:t>
        <a:bodyPr/>
        <a:lstStyle/>
        <a:p>
          <a:r>
            <a:rPr lang="pl-PL" dirty="0" err="1" smtClean="0"/>
            <a:t>Collaborative</a:t>
          </a:r>
          <a:r>
            <a:rPr lang="pl-PL" dirty="0" smtClean="0"/>
            <a:t> Problem </a:t>
          </a:r>
          <a:r>
            <a:rPr lang="pl-PL" dirty="0" err="1" smtClean="0"/>
            <a:t>Solving</a:t>
          </a:r>
          <a:endParaRPr lang="pl-PL" dirty="0"/>
        </a:p>
      </dgm:t>
    </dgm:pt>
    <dgm:pt modelId="{7AA023AC-F31C-4B8C-860F-5A31B32CF39A}" type="parTrans" cxnId="{C3978E18-569A-47A3-807D-634AED7889E2}">
      <dgm:prSet/>
      <dgm:spPr/>
      <dgm:t>
        <a:bodyPr/>
        <a:lstStyle/>
        <a:p>
          <a:endParaRPr lang="pl-PL"/>
        </a:p>
      </dgm:t>
    </dgm:pt>
    <dgm:pt modelId="{C0FEACA8-CAC4-4A31-B12A-B600F6ABDB27}" type="sibTrans" cxnId="{C3978E18-569A-47A3-807D-634AED7889E2}">
      <dgm:prSet/>
      <dgm:spPr/>
      <dgm:t>
        <a:bodyPr/>
        <a:lstStyle/>
        <a:p>
          <a:endParaRPr lang="pl-PL"/>
        </a:p>
      </dgm:t>
    </dgm:pt>
    <dgm:pt modelId="{F47E6590-CDD5-40D8-A1D7-F514E9A24622}">
      <dgm:prSet phldrT="[Tekst]"/>
      <dgm:spPr>
        <a:noFill/>
      </dgm:spPr>
      <dgm:t>
        <a:bodyPr/>
        <a:lstStyle/>
        <a:p>
          <a:r>
            <a:rPr lang="pl-PL" dirty="0" err="1" smtClean="0"/>
            <a:t>Positive</a:t>
          </a:r>
          <a:r>
            <a:rPr lang="pl-PL" dirty="0" smtClean="0"/>
            <a:t> Outlook</a:t>
          </a:r>
          <a:endParaRPr lang="pl-PL" dirty="0"/>
        </a:p>
      </dgm:t>
    </dgm:pt>
    <dgm:pt modelId="{BCE96146-7DE3-4F94-A5E9-FDFBE8962051}" type="parTrans" cxnId="{F36B0992-B7B0-4949-857C-DD8EED9ECB65}">
      <dgm:prSet/>
      <dgm:spPr/>
      <dgm:t>
        <a:bodyPr/>
        <a:lstStyle/>
        <a:p>
          <a:endParaRPr lang="pl-PL"/>
        </a:p>
      </dgm:t>
    </dgm:pt>
    <dgm:pt modelId="{D6827661-5B45-4BFA-B649-DDA892E97AC0}" type="sibTrans" cxnId="{F36B0992-B7B0-4949-857C-DD8EED9ECB65}">
      <dgm:prSet/>
      <dgm:spPr/>
      <dgm:t>
        <a:bodyPr/>
        <a:lstStyle/>
        <a:p>
          <a:endParaRPr lang="pl-PL"/>
        </a:p>
      </dgm:t>
    </dgm:pt>
    <dgm:pt modelId="{9E897697-C58A-4F72-A1C7-C1E50DE49A0B}">
      <dgm:prSet phldrT="[Tekst]"/>
      <dgm:spPr>
        <a:noFill/>
      </dgm:spPr>
      <dgm:t>
        <a:bodyPr/>
        <a:lstStyle/>
        <a:p>
          <a:r>
            <a:rPr lang="pl-PL" dirty="0" err="1" smtClean="0"/>
            <a:t>Connectedness</a:t>
          </a:r>
          <a:endParaRPr lang="pl-PL" dirty="0"/>
        </a:p>
      </dgm:t>
    </dgm:pt>
    <dgm:pt modelId="{05DE60DA-EB95-42B3-88DB-A00DB713C211}" type="parTrans" cxnId="{B1FFCEF2-B12E-4096-82CA-B188777CAB72}">
      <dgm:prSet/>
      <dgm:spPr/>
      <dgm:t>
        <a:bodyPr/>
        <a:lstStyle/>
        <a:p>
          <a:endParaRPr lang="pl-PL"/>
        </a:p>
      </dgm:t>
    </dgm:pt>
    <dgm:pt modelId="{92F88042-6E46-4500-AAE9-F43D7AEB12EB}" type="sibTrans" cxnId="{B1FFCEF2-B12E-4096-82CA-B188777CAB72}">
      <dgm:prSet/>
      <dgm:spPr/>
      <dgm:t>
        <a:bodyPr/>
        <a:lstStyle/>
        <a:p>
          <a:endParaRPr lang="pl-PL"/>
        </a:p>
      </dgm:t>
    </dgm:pt>
    <dgm:pt modelId="{8D9D2355-C5CB-4D0A-84AE-A9E44350C9A9}">
      <dgm:prSet phldrT="[Tekst]"/>
      <dgm:spPr>
        <a:noFill/>
      </dgm:spPr>
      <dgm:t>
        <a:bodyPr/>
        <a:lstStyle/>
        <a:p>
          <a:r>
            <a:rPr lang="pl-PL" dirty="0" smtClean="0"/>
            <a:t>Open </a:t>
          </a:r>
          <a:r>
            <a:rPr lang="pl-PL" dirty="0" err="1" smtClean="0"/>
            <a:t>Emotional</a:t>
          </a:r>
          <a:r>
            <a:rPr lang="pl-PL" dirty="0" smtClean="0"/>
            <a:t> </a:t>
          </a:r>
          <a:r>
            <a:rPr lang="pl-PL" dirty="0" err="1" smtClean="0"/>
            <a:t>Expression</a:t>
          </a:r>
          <a:endParaRPr lang="pl-PL" dirty="0"/>
        </a:p>
      </dgm:t>
    </dgm:pt>
    <dgm:pt modelId="{E09C6090-7939-4124-AE2D-720736F60532}" type="parTrans" cxnId="{29EDD41F-60C9-4078-A506-D3BB4B876F59}">
      <dgm:prSet/>
      <dgm:spPr/>
      <dgm:t>
        <a:bodyPr/>
        <a:lstStyle/>
        <a:p>
          <a:endParaRPr lang="pl-PL"/>
        </a:p>
      </dgm:t>
    </dgm:pt>
    <dgm:pt modelId="{D5A7F021-9B2C-4882-B44B-99A2F12EDC0E}" type="sibTrans" cxnId="{29EDD41F-60C9-4078-A506-D3BB4B876F59}">
      <dgm:prSet/>
      <dgm:spPr/>
      <dgm:t>
        <a:bodyPr/>
        <a:lstStyle/>
        <a:p>
          <a:endParaRPr lang="pl-PL"/>
        </a:p>
      </dgm:t>
    </dgm:pt>
    <dgm:pt modelId="{4825A90B-5883-4D18-92BF-BAD4724E060A}" type="pres">
      <dgm:prSet presAssocID="{D9C3594E-E9C3-4ED5-9154-923878D492A2}" presName="Name0" presStyleCnt="0">
        <dgm:presLayoutVars>
          <dgm:dir/>
          <dgm:animLvl val="lvl"/>
          <dgm:resizeHandles val="exact"/>
        </dgm:presLayoutVars>
      </dgm:prSet>
      <dgm:spPr/>
      <dgm:t>
        <a:bodyPr/>
        <a:lstStyle/>
        <a:p>
          <a:endParaRPr lang="pl-PL"/>
        </a:p>
      </dgm:t>
    </dgm:pt>
    <dgm:pt modelId="{D815CEE5-E036-4597-9772-51E59CFF28B6}" type="pres">
      <dgm:prSet presAssocID="{143DA00C-21A3-4B86-ADAF-1130D7EB6916}" presName="linNode" presStyleCnt="0"/>
      <dgm:spPr/>
    </dgm:pt>
    <dgm:pt modelId="{1DA994CB-7513-4B20-AC7A-32761DDE45D2}" type="pres">
      <dgm:prSet presAssocID="{143DA00C-21A3-4B86-ADAF-1130D7EB6916}" presName="parentText" presStyleLbl="node1" presStyleIdx="0" presStyleCnt="3">
        <dgm:presLayoutVars>
          <dgm:chMax val="1"/>
          <dgm:bulletEnabled val="1"/>
        </dgm:presLayoutVars>
      </dgm:prSet>
      <dgm:spPr/>
      <dgm:t>
        <a:bodyPr/>
        <a:lstStyle/>
        <a:p>
          <a:endParaRPr lang="pl-PL"/>
        </a:p>
      </dgm:t>
    </dgm:pt>
    <dgm:pt modelId="{905C16D2-03B9-431B-8804-C996CB6314A1}" type="pres">
      <dgm:prSet presAssocID="{143DA00C-21A3-4B86-ADAF-1130D7EB6916}" presName="descendantText" presStyleLbl="alignAccFollowNode1" presStyleIdx="0" presStyleCnt="3">
        <dgm:presLayoutVars>
          <dgm:bulletEnabled val="1"/>
        </dgm:presLayoutVars>
      </dgm:prSet>
      <dgm:spPr/>
      <dgm:t>
        <a:bodyPr/>
        <a:lstStyle/>
        <a:p>
          <a:endParaRPr lang="pl-PL"/>
        </a:p>
      </dgm:t>
    </dgm:pt>
    <dgm:pt modelId="{840F7537-9E64-412E-93BD-F5C8B309861F}" type="pres">
      <dgm:prSet presAssocID="{578EDF31-EE6E-4E9D-A26A-F94C390334FF}" presName="sp" presStyleCnt="0"/>
      <dgm:spPr/>
    </dgm:pt>
    <dgm:pt modelId="{CD2A9653-6A0D-41CE-BA83-E2D5294F0DCA}" type="pres">
      <dgm:prSet presAssocID="{EB9D90AB-6AF1-4475-B760-7F0F363593B3}" presName="linNode" presStyleCnt="0"/>
      <dgm:spPr/>
    </dgm:pt>
    <dgm:pt modelId="{BE5FA62F-5413-4B39-8C7D-205F12DD9E3F}" type="pres">
      <dgm:prSet presAssocID="{EB9D90AB-6AF1-4475-B760-7F0F363593B3}" presName="parentText" presStyleLbl="node1" presStyleIdx="1" presStyleCnt="3">
        <dgm:presLayoutVars>
          <dgm:chMax val="1"/>
          <dgm:bulletEnabled val="1"/>
        </dgm:presLayoutVars>
      </dgm:prSet>
      <dgm:spPr/>
      <dgm:t>
        <a:bodyPr/>
        <a:lstStyle/>
        <a:p>
          <a:endParaRPr lang="pl-PL"/>
        </a:p>
      </dgm:t>
    </dgm:pt>
    <dgm:pt modelId="{8D055BC0-61D0-4FCF-B000-5558375F7E95}" type="pres">
      <dgm:prSet presAssocID="{EB9D90AB-6AF1-4475-B760-7F0F363593B3}" presName="descendantText" presStyleLbl="alignAccFollowNode1" presStyleIdx="1" presStyleCnt="3">
        <dgm:presLayoutVars>
          <dgm:bulletEnabled val="1"/>
        </dgm:presLayoutVars>
      </dgm:prSet>
      <dgm:spPr/>
      <dgm:t>
        <a:bodyPr/>
        <a:lstStyle/>
        <a:p>
          <a:endParaRPr lang="pl-PL"/>
        </a:p>
      </dgm:t>
    </dgm:pt>
    <dgm:pt modelId="{90EEFB84-0323-4279-9CC6-80271A3775CD}" type="pres">
      <dgm:prSet presAssocID="{7F6FEE46-8F0A-410C-B98D-5BA3474742FE}" presName="sp" presStyleCnt="0"/>
      <dgm:spPr/>
    </dgm:pt>
    <dgm:pt modelId="{94F3D513-ACC4-4517-AC4A-6E09C940C52F}" type="pres">
      <dgm:prSet presAssocID="{8AB9B4AB-8551-43D3-B6FD-5B1667CAC029}" presName="linNode" presStyleCnt="0"/>
      <dgm:spPr/>
    </dgm:pt>
    <dgm:pt modelId="{40E82025-E707-45CF-BEFA-5803681177B2}" type="pres">
      <dgm:prSet presAssocID="{8AB9B4AB-8551-43D3-B6FD-5B1667CAC029}" presName="parentText" presStyleLbl="node1" presStyleIdx="2" presStyleCnt="3">
        <dgm:presLayoutVars>
          <dgm:chMax val="1"/>
          <dgm:bulletEnabled val="1"/>
        </dgm:presLayoutVars>
      </dgm:prSet>
      <dgm:spPr/>
      <dgm:t>
        <a:bodyPr/>
        <a:lstStyle/>
        <a:p>
          <a:endParaRPr lang="pl-PL"/>
        </a:p>
      </dgm:t>
    </dgm:pt>
    <dgm:pt modelId="{D22853F8-BA81-487C-8E92-5898A9A11704}" type="pres">
      <dgm:prSet presAssocID="{8AB9B4AB-8551-43D3-B6FD-5B1667CAC029}" presName="descendantText" presStyleLbl="alignAccFollowNode1" presStyleIdx="2" presStyleCnt="3">
        <dgm:presLayoutVars>
          <dgm:bulletEnabled val="1"/>
        </dgm:presLayoutVars>
      </dgm:prSet>
      <dgm:spPr/>
      <dgm:t>
        <a:bodyPr/>
        <a:lstStyle/>
        <a:p>
          <a:endParaRPr lang="pl-PL"/>
        </a:p>
      </dgm:t>
    </dgm:pt>
  </dgm:ptLst>
  <dgm:cxnLst>
    <dgm:cxn modelId="{08C8DDE1-C101-47D7-B9AD-3487989C9053}" srcId="{8AB9B4AB-8551-43D3-B6FD-5B1667CAC029}" destId="{A37B5652-5D23-427F-8BAC-4775EC784222}" srcOrd="0" destOrd="0" parTransId="{5A345065-2D21-4DA4-90A6-54D5B7D7FC0D}" sibTransId="{4CE846A5-0350-45C1-9435-A9B983AB56CF}"/>
    <dgm:cxn modelId="{17E55079-8FA2-4ACE-BED2-AFCF8422E99B}" srcId="{D9C3594E-E9C3-4ED5-9154-923878D492A2}" destId="{8AB9B4AB-8551-43D3-B6FD-5B1667CAC029}" srcOrd="2" destOrd="0" parTransId="{7F7BA166-9000-4287-B748-76EAE8941514}" sibTransId="{C53CF82A-AA91-4AF5-95D1-D0AFB92BF362}"/>
    <dgm:cxn modelId="{84711AC1-6777-4910-BEA0-601BE0C60C67}" type="presOf" srcId="{8AB9B4AB-8551-43D3-B6FD-5B1667CAC029}" destId="{40E82025-E707-45CF-BEFA-5803681177B2}" srcOrd="0" destOrd="0" presId="urn:microsoft.com/office/officeart/2005/8/layout/vList5"/>
    <dgm:cxn modelId="{29EDD41F-60C9-4078-A506-D3BB4B876F59}" srcId="{8AB9B4AB-8551-43D3-B6FD-5B1667CAC029}" destId="{8D9D2355-C5CB-4D0A-84AE-A9E44350C9A9}" srcOrd="1" destOrd="0" parTransId="{E09C6090-7939-4124-AE2D-720736F60532}" sibTransId="{D5A7F021-9B2C-4882-B44B-99A2F12EDC0E}"/>
    <dgm:cxn modelId="{B03AE287-2170-43B4-8A57-F716D8B943EE}" type="presOf" srcId="{5ECB18F9-9C86-4A83-894F-F4376915367B}" destId="{8D055BC0-61D0-4FCF-B000-5558375F7E95}" srcOrd="0" destOrd="2" presId="urn:microsoft.com/office/officeart/2005/8/layout/vList5"/>
    <dgm:cxn modelId="{4C91CAE6-17B3-4A26-9296-0CC1AFF46277}" type="presOf" srcId="{E144DC2D-34E7-4D13-84AC-A1FDAC07DDBE}" destId="{905C16D2-03B9-431B-8804-C996CB6314A1}" srcOrd="0" destOrd="2" presId="urn:microsoft.com/office/officeart/2005/8/layout/vList5"/>
    <dgm:cxn modelId="{121CDD3A-446F-4C24-9CD1-C6FA2E66C9AE}" srcId="{EB9D90AB-6AF1-4475-B760-7F0F363593B3}" destId="{5ECB18F9-9C86-4A83-894F-F4376915367B}" srcOrd="2" destOrd="0" parTransId="{F957F6A8-FB71-4191-96A3-34B8805DA686}" sibTransId="{FE9FF48D-93B0-418B-9F9F-37657864C037}"/>
    <dgm:cxn modelId="{38A0A440-DB9D-4622-A610-F5C05310F469}" srcId="{EB9D90AB-6AF1-4475-B760-7F0F363593B3}" destId="{E8052545-7619-4C75-AC60-9973CDB946FA}" srcOrd="0" destOrd="0" parTransId="{E4B63EF2-A8B1-4269-BC11-B333FA0437D8}" sibTransId="{D0CB54B9-DAEA-4CCC-A7F2-35EE7D382185}"/>
    <dgm:cxn modelId="{6E1855F2-C39C-447E-A496-DE6657F5A974}" type="presOf" srcId="{E8052545-7619-4C75-AC60-9973CDB946FA}" destId="{8D055BC0-61D0-4FCF-B000-5558375F7E95}" srcOrd="0" destOrd="0" presId="urn:microsoft.com/office/officeart/2005/8/layout/vList5"/>
    <dgm:cxn modelId="{5A2C01DF-EB98-4409-835F-2F0AF2D86B86}" srcId="{143DA00C-21A3-4B86-ADAF-1130D7EB6916}" destId="{9E603A82-79F0-4FB2-8ADF-B1F7C3A4211C}" srcOrd="0" destOrd="0" parTransId="{5A98253B-10E3-4F3E-913C-8B4F4E6518E7}" sibTransId="{0FCC60ED-7467-46BB-A14D-D2AF5BF34DAD}"/>
    <dgm:cxn modelId="{BD3AFFDC-5676-4A4F-A755-28D3849C8BC1}" type="presOf" srcId="{9E897697-C58A-4F72-A1C7-C1E50DE49A0B}" destId="{8D055BC0-61D0-4FCF-B000-5558375F7E95}" srcOrd="0" destOrd="1" presId="urn:microsoft.com/office/officeart/2005/8/layout/vList5"/>
    <dgm:cxn modelId="{9A2C4BEF-B149-4A2A-BBF6-431A51924814}" srcId="{143DA00C-21A3-4B86-ADAF-1130D7EB6916}" destId="{E144DC2D-34E7-4D13-84AC-A1FDAC07DDBE}" srcOrd="2" destOrd="0" parTransId="{8A974C6C-14E4-462E-9D31-F9F6349433E5}" sibTransId="{ACE575E2-ACCF-4E94-999F-A95C49B3EE8B}"/>
    <dgm:cxn modelId="{8D72932B-5423-4098-966C-A6B326458AAE}" type="presOf" srcId="{D9C3594E-E9C3-4ED5-9154-923878D492A2}" destId="{4825A90B-5883-4D18-92BF-BAD4724E060A}" srcOrd="0" destOrd="0" presId="urn:microsoft.com/office/officeart/2005/8/layout/vList5"/>
    <dgm:cxn modelId="{818E2835-8D3A-4A00-9AE4-C3E183DB291D}" type="presOf" srcId="{F47E6590-CDD5-40D8-A1D7-F514E9A24622}" destId="{905C16D2-03B9-431B-8804-C996CB6314A1}" srcOrd="0" destOrd="1" presId="urn:microsoft.com/office/officeart/2005/8/layout/vList5"/>
    <dgm:cxn modelId="{4C09B895-BCA6-48E3-9F09-34D11C44E849}" type="presOf" srcId="{EB9D90AB-6AF1-4475-B760-7F0F363593B3}" destId="{BE5FA62F-5413-4B39-8C7D-205F12DD9E3F}" srcOrd="0" destOrd="0" presId="urn:microsoft.com/office/officeart/2005/8/layout/vList5"/>
    <dgm:cxn modelId="{B69AC7BE-757C-478B-8E13-18DEA4118BA1}" srcId="{D9C3594E-E9C3-4ED5-9154-923878D492A2}" destId="{EB9D90AB-6AF1-4475-B760-7F0F363593B3}" srcOrd="1" destOrd="0" parTransId="{D92AA475-CDA7-49B2-A5AC-84C88F2241CF}" sibTransId="{7F6FEE46-8F0A-410C-B98D-5BA3474742FE}"/>
    <dgm:cxn modelId="{C3978E18-569A-47A3-807D-634AED7889E2}" srcId="{8AB9B4AB-8551-43D3-B6FD-5B1667CAC029}" destId="{357FAEDF-B831-4DE1-82CB-E3833F3D2EF4}" srcOrd="2" destOrd="0" parTransId="{7AA023AC-F31C-4B8C-860F-5A31B32CF39A}" sibTransId="{C0FEACA8-CAC4-4A31-B12A-B600F6ABDB27}"/>
    <dgm:cxn modelId="{F36B0992-B7B0-4949-857C-DD8EED9ECB65}" srcId="{143DA00C-21A3-4B86-ADAF-1130D7EB6916}" destId="{F47E6590-CDD5-40D8-A1D7-F514E9A24622}" srcOrd="1" destOrd="0" parTransId="{BCE96146-7DE3-4F94-A5E9-FDFBE8962051}" sibTransId="{D6827661-5B45-4BFA-B649-DDA892E97AC0}"/>
    <dgm:cxn modelId="{723695FC-7CE4-4268-8F74-3A5F4CC421EA}" type="presOf" srcId="{8D9D2355-C5CB-4D0A-84AE-A9E44350C9A9}" destId="{D22853F8-BA81-487C-8E92-5898A9A11704}" srcOrd="0" destOrd="1" presId="urn:microsoft.com/office/officeart/2005/8/layout/vList5"/>
    <dgm:cxn modelId="{BB9A7F07-9946-48AF-A3B2-3AB65F536851}" type="presOf" srcId="{357FAEDF-B831-4DE1-82CB-E3833F3D2EF4}" destId="{D22853F8-BA81-487C-8E92-5898A9A11704}" srcOrd="0" destOrd="2" presId="urn:microsoft.com/office/officeart/2005/8/layout/vList5"/>
    <dgm:cxn modelId="{D5B9A1CB-79C0-45B1-BB91-EF7E84128DFA}" type="presOf" srcId="{143DA00C-21A3-4B86-ADAF-1130D7EB6916}" destId="{1DA994CB-7513-4B20-AC7A-32761DDE45D2}" srcOrd="0" destOrd="0" presId="urn:microsoft.com/office/officeart/2005/8/layout/vList5"/>
    <dgm:cxn modelId="{0DCE7C24-5D40-42B3-ABD0-942544C20F00}" type="presOf" srcId="{A37B5652-5D23-427F-8BAC-4775EC784222}" destId="{D22853F8-BA81-487C-8E92-5898A9A11704}" srcOrd="0" destOrd="0" presId="urn:microsoft.com/office/officeart/2005/8/layout/vList5"/>
    <dgm:cxn modelId="{81C381C9-75D0-4F81-828E-40E689D1F6F2}" type="presOf" srcId="{9E603A82-79F0-4FB2-8ADF-B1F7C3A4211C}" destId="{905C16D2-03B9-431B-8804-C996CB6314A1}" srcOrd="0" destOrd="0" presId="urn:microsoft.com/office/officeart/2005/8/layout/vList5"/>
    <dgm:cxn modelId="{196A3B10-7DA9-4C87-908A-735C054409E1}" srcId="{D9C3594E-E9C3-4ED5-9154-923878D492A2}" destId="{143DA00C-21A3-4B86-ADAF-1130D7EB6916}" srcOrd="0" destOrd="0" parTransId="{3934B0CC-7057-4B88-A6A5-C42CC5657D83}" sibTransId="{578EDF31-EE6E-4E9D-A26A-F94C390334FF}"/>
    <dgm:cxn modelId="{B1FFCEF2-B12E-4096-82CA-B188777CAB72}" srcId="{EB9D90AB-6AF1-4475-B760-7F0F363593B3}" destId="{9E897697-C58A-4F72-A1C7-C1E50DE49A0B}" srcOrd="1" destOrd="0" parTransId="{05DE60DA-EB95-42B3-88DB-A00DB713C211}" sibTransId="{92F88042-6E46-4500-AAE9-F43D7AEB12EB}"/>
    <dgm:cxn modelId="{B908FE64-57EA-43FA-8EFF-1A1338F38129}" type="presParOf" srcId="{4825A90B-5883-4D18-92BF-BAD4724E060A}" destId="{D815CEE5-E036-4597-9772-51E59CFF28B6}" srcOrd="0" destOrd="0" presId="urn:microsoft.com/office/officeart/2005/8/layout/vList5"/>
    <dgm:cxn modelId="{87C6EB98-C076-4108-9A03-DF0D3FD3A0E6}" type="presParOf" srcId="{D815CEE5-E036-4597-9772-51E59CFF28B6}" destId="{1DA994CB-7513-4B20-AC7A-32761DDE45D2}" srcOrd="0" destOrd="0" presId="urn:microsoft.com/office/officeart/2005/8/layout/vList5"/>
    <dgm:cxn modelId="{BA27B743-F5F0-4D02-A6EE-A31B86B1240A}" type="presParOf" srcId="{D815CEE5-E036-4597-9772-51E59CFF28B6}" destId="{905C16D2-03B9-431B-8804-C996CB6314A1}" srcOrd="1" destOrd="0" presId="urn:microsoft.com/office/officeart/2005/8/layout/vList5"/>
    <dgm:cxn modelId="{1073F33D-170B-44EA-90B7-9CD4E9E5B221}" type="presParOf" srcId="{4825A90B-5883-4D18-92BF-BAD4724E060A}" destId="{840F7537-9E64-412E-93BD-F5C8B309861F}" srcOrd="1" destOrd="0" presId="urn:microsoft.com/office/officeart/2005/8/layout/vList5"/>
    <dgm:cxn modelId="{10884850-227F-4621-BB05-4A5FDBDB70E6}" type="presParOf" srcId="{4825A90B-5883-4D18-92BF-BAD4724E060A}" destId="{CD2A9653-6A0D-41CE-BA83-E2D5294F0DCA}" srcOrd="2" destOrd="0" presId="urn:microsoft.com/office/officeart/2005/8/layout/vList5"/>
    <dgm:cxn modelId="{C68AA7A1-6A4E-4BE0-94AF-D91749B188A9}" type="presParOf" srcId="{CD2A9653-6A0D-41CE-BA83-E2D5294F0DCA}" destId="{BE5FA62F-5413-4B39-8C7D-205F12DD9E3F}" srcOrd="0" destOrd="0" presId="urn:microsoft.com/office/officeart/2005/8/layout/vList5"/>
    <dgm:cxn modelId="{0E2BCB6C-B663-4D31-A49B-2B9A10B2C726}" type="presParOf" srcId="{CD2A9653-6A0D-41CE-BA83-E2D5294F0DCA}" destId="{8D055BC0-61D0-4FCF-B000-5558375F7E95}" srcOrd="1" destOrd="0" presId="urn:microsoft.com/office/officeart/2005/8/layout/vList5"/>
    <dgm:cxn modelId="{345DE822-1800-45EC-9FC1-D696437E16F4}" type="presParOf" srcId="{4825A90B-5883-4D18-92BF-BAD4724E060A}" destId="{90EEFB84-0323-4279-9CC6-80271A3775CD}" srcOrd="3" destOrd="0" presId="urn:microsoft.com/office/officeart/2005/8/layout/vList5"/>
    <dgm:cxn modelId="{AF6FD116-37B8-4ECB-BF91-5A136681AD4D}" type="presParOf" srcId="{4825A90B-5883-4D18-92BF-BAD4724E060A}" destId="{94F3D513-ACC4-4517-AC4A-6E09C940C52F}" srcOrd="4" destOrd="0" presId="urn:microsoft.com/office/officeart/2005/8/layout/vList5"/>
    <dgm:cxn modelId="{5A6078B6-487E-4966-8FAB-3DC52958957B}" type="presParOf" srcId="{94F3D513-ACC4-4517-AC4A-6E09C940C52F}" destId="{40E82025-E707-45CF-BEFA-5803681177B2}" srcOrd="0" destOrd="0" presId="urn:microsoft.com/office/officeart/2005/8/layout/vList5"/>
    <dgm:cxn modelId="{5DFEAE43-18E5-464A-B01F-331DFB0DDB05}" type="presParOf" srcId="{94F3D513-ACC4-4517-AC4A-6E09C940C52F}" destId="{D22853F8-BA81-487C-8E92-5898A9A11704}"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2FAA8-7CCC-4D6E-910A-D8E178235E76}">
      <dsp:nvSpPr>
        <dsp:cNvPr id="0" name=""/>
        <dsp:cNvSpPr/>
      </dsp:nvSpPr>
      <dsp:spPr>
        <a:xfrm>
          <a:off x="1559332" y="2709333"/>
          <a:ext cx="675382" cy="1286933"/>
        </a:xfrm>
        <a:custGeom>
          <a:avLst/>
          <a:gdLst/>
          <a:ahLst/>
          <a:cxnLst/>
          <a:rect l="0" t="0" r="0" b="0"/>
          <a:pathLst>
            <a:path>
              <a:moveTo>
                <a:pt x="0" y="0"/>
              </a:moveTo>
              <a:lnTo>
                <a:pt x="337691" y="0"/>
              </a:lnTo>
              <a:lnTo>
                <a:pt x="337691" y="1286933"/>
              </a:lnTo>
              <a:lnTo>
                <a:pt x="675382" y="1286933"/>
              </a:lnTo>
            </a:path>
          </a:pathLst>
        </a:custGeom>
        <a:noFill/>
        <a:ln w="1905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1860689" y="3316465"/>
        <a:ext cx="72669" cy="72669"/>
      </dsp:txXfrm>
    </dsp:sp>
    <dsp:sp modelId="{6418CF87-D8D9-4571-9B31-73CE21D7984C}">
      <dsp:nvSpPr>
        <dsp:cNvPr id="0" name=""/>
        <dsp:cNvSpPr/>
      </dsp:nvSpPr>
      <dsp:spPr>
        <a:xfrm>
          <a:off x="1559332" y="2663613"/>
          <a:ext cx="675382" cy="91440"/>
        </a:xfrm>
        <a:custGeom>
          <a:avLst/>
          <a:gdLst/>
          <a:ahLst/>
          <a:cxnLst/>
          <a:rect l="0" t="0" r="0" b="0"/>
          <a:pathLst>
            <a:path>
              <a:moveTo>
                <a:pt x="0" y="45720"/>
              </a:moveTo>
              <a:lnTo>
                <a:pt x="675382" y="45720"/>
              </a:lnTo>
            </a:path>
          </a:pathLst>
        </a:custGeom>
        <a:noFill/>
        <a:ln w="1905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1880139" y="2692448"/>
        <a:ext cx="33769" cy="33769"/>
      </dsp:txXfrm>
    </dsp:sp>
    <dsp:sp modelId="{E6BC77EB-2D82-482B-A41F-161E498B9020}">
      <dsp:nvSpPr>
        <dsp:cNvPr id="0" name=""/>
        <dsp:cNvSpPr/>
      </dsp:nvSpPr>
      <dsp:spPr>
        <a:xfrm>
          <a:off x="1559332" y="1422400"/>
          <a:ext cx="675382" cy="1286933"/>
        </a:xfrm>
        <a:custGeom>
          <a:avLst/>
          <a:gdLst/>
          <a:ahLst/>
          <a:cxnLst/>
          <a:rect l="0" t="0" r="0" b="0"/>
          <a:pathLst>
            <a:path>
              <a:moveTo>
                <a:pt x="0" y="1286933"/>
              </a:moveTo>
              <a:lnTo>
                <a:pt x="337691" y="1286933"/>
              </a:lnTo>
              <a:lnTo>
                <a:pt x="337691" y="0"/>
              </a:lnTo>
              <a:lnTo>
                <a:pt x="675382" y="0"/>
              </a:lnTo>
            </a:path>
          </a:pathLst>
        </a:custGeom>
        <a:noFill/>
        <a:ln w="1905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1860689" y="2029532"/>
        <a:ext cx="72669" cy="72669"/>
      </dsp:txXfrm>
    </dsp:sp>
    <dsp:sp modelId="{FBDE04A4-96AC-45E5-9EBA-0413B23E19D4}">
      <dsp:nvSpPr>
        <dsp:cNvPr id="0" name=""/>
        <dsp:cNvSpPr/>
      </dsp:nvSpPr>
      <dsp:spPr>
        <a:xfrm rot="16200000">
          <a:off x="-1664774" y="2194560"/>
          <a:ext cx="5418667" cy="1029546"/>
        </a:xfrm>
        <a:prstGeom prst="rect">
          <a:avLst/>
        </a:pr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pl-PL" sz="6500" kern="1200" dirty="0" smtClean="0"/>
            <a:t>RESILIENCE</a:t>
          </a:r>
          <a:endParaRPr lang="pl-PL" sz="6500" kern="1200" dirty="0"/>
        </a:p>
      </dsp:txBody>
      <dsp:txXfrm>
        <a:off x="-1664774" y="2194560"/>
        <a:ext cx="5418667" cy="1029546"/>
      </dsp:txXfrm>
    </dsp:sp>
    <dsp:sp modelId="{FD8D7BEE-52B8-4C24-9DE6-A9F6D9B25C3D}">
      <dsp:nvSpPr>
        <dsp:cNvPr id="0" name=""/>
        <dsp:cNvSpPr/>
      </dsp:nvSpPr>
      <dsp:spPr>
        <a:xfrm>
          <a:off x="2234715" y="907626"/>
          <a:ext cx="6746836" cy="1029546"/>
        </a:xfrm>
        <a:prstGeom prst="rect">
          <a:avLst/>
        </a:pr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kern="1200" dirty="0" smtClean="0"/>
            <a:t>challenges</a:t>
          </a:r>
          <a:endParaRPr lang="pl-PL" sz="1900" b="0" kern="1200" dirty="0" smtClean="0"/>
        </a:p>
        <a:p>
          <a:pPr lvl="0" algn="ctr" defTabSz="844550">
            <a:lnSpc>
              <a:spcPct val="90000"/>
            </a:lnSpc>
            <a:spcBef>
              <a:spcPct val="0"/>
            </a:spcBef>
            <a:spcAft>
              <a:spcPct val="35000"/>
            </a:spcAft>
          </a:pPr>
          <a:r>
            <a:rPr lang="en-US" sz="1900" b="0" kern="1200" dirty="0" smtClean="0"/>
            <a:t>adversities</a:t>
          </a:r>
          <a:endParaRPr lang="pl-PL" sz="1900" b="0" kern="1200" dirty="0" smtClean="0"/>
        </a:p>
        <a:p>
          <a:pPr lvl="0" algn="ctr" defTabSz="844550">
            <a:lnSpc>
              <a:spcPct val="90000"/>
            </a:lnSpc>
            <a:spcBef>
              <a:spcPct val="0"/>
            </a:spcBef>
            <a:spcAft>
              <a:spcPct val="35000"/>
            </a:spcAft>
          </a:pPr>
          <a:r>
            <a:rPr lang="en-US" sz="1900" b="0" kern="1200" dirty="0" smtClean="0"/>
            <a:t>too much stress</a:t>
          </a:r>
          <a:endParaRPr lang="pl-PL" sz="1900" kern="1200" dirty="0"/>
        </a:p>
      </dsp:txBody>
      <dsp:txXfrm>
        <a:off x="2234715" y="907626"/>
        <a:ext cx="6746836" cy="1029546"/>
      </dsp:txXfrm>
    </dsp:sp>
    <dsp:sp modelId="{F4544ED6-1AA9-4DFC-9C5C-3E3BB44EB5AA}">
      <dsp:nvSpPr>
        <dsp:cNvPr id="0" name=""/>
        <dsp:cNvSpPr/>
      </dsp:nvSpPr>
      <dsp:spPr>
        <a:xfrm>
          <a:off x="2234715" y="2194560"/>
          <a:ext cx="6786751" cy="1029546"/>
        </a:xfrm>
        <a:prstGeom prst="rect">
          <a:avLst/>
        </a:pr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effectLst/>
              <a:latin typeface="+mn-lt"/>
              <a:ea typeface="+mn-ea"/>
              <a:cs typeface="+mn-cs"/>
            </a:rPr>
            <a:t>factors, processes or mechanisms that protect against risk factors</a:t>
          </a:r>
          <a:endParaRPr lang="pl-PL" sz="1900" kern="1200" dirty="0"/>
        </a:p>
      </dsp:txBody>
      <dsp:txXfrm>
        <a:off x="2234715" y="2194560"/>
        <a:ext cx="6786751" cy="1029546"/>
      </dsp:txXfrm>
    </dsp:sp>
    <dsp:sp modelId="{12C5B347-1CF0-4579-B9EA-92683304045A}">
      <dsp:nvSpPr>
        <dsp:cNvPr id="0" name=""/>
        <dsp:cNvSpPr/>
      </dsp:nvSpPr>
      <dsp:spPr>
        <a:xfrm>
          <a:off x="2234715" y="3481493"/>
          <a:ext cx="6734274" cy="1029546"/>
        </a:xfrm>
        <a:prstGeom prst="rect">
          <a:avLst/>
        </a:pr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pl-PL" sz="1900" b="0" kern="1200" dirty="0" err="1" smtClean="0"/>
            <a:t>positive</a:t>
          </a:r>
          <a:r>
            <a:rPr lang="pl-PL" sz="1900" b="0" kern="1200" dirty="0" smtClean="0"/>
            <a:t> </a:t>
          </a:r>
          <a:r>
            <a:rPr lang="pl-PL" sz="1900" b="0" kern="1200" dirty="0" err="1" smtClean="0"/>
            <a:t>adaptation</a:t>
          </a:r>
          <a:endParaRPr lang="pl-PL" sz="1900" kern="1200" dirty="0"/>
        </a:p>
      </dsp:txBody>
      <dsp:txXfrm>
        <a:off x="2234715" y="3481493"/>
        <a:ext cx="6734274" cy="1029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EA968-A172-4707-AE52-817BA6E16399}">
      <dsp:nvSpPr>
        <dsp:cNvPr id="0" name=""/>
        <dsp:cNvSpPr/>
      </dsp:nvSpPr>
      <dsp:spPr>
        <a:xfrm>
          <a:off x="3448" y="291644"/>
          <a:ext cx="3362489" cy="134499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12700" cap="flat" cmpd="sng" algn="ctr">
          <a:solidFill>
            <a:schemeClr val="dk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pl-PL" sz="1800" kern="1200" dirty="0" err="1" smtClean="0"/>
            <a:t>Individual</a:t>
          </a:r>
          <a:r>
            <a:rPr lang="pl-PL" sz="1800" kern="1200" dirty="0" smtClean="0"/>
            <a:t> </a:t>
          </a:r>
          <a:r>
            <a:rPr lang="pl-PL" sz="1800" kern="1200" dirty="0" err="1" smtClean="0"/>
            <a:t>personal</a:t>
          </a:r>
          <a:r>
            <a:rPr lang="pl-PL" sz="1800" kern="1200" dirty="0" smtClean="0"/>
            <a:t> </a:t>
          </a:r>
          <a:r>
            <a:rPr lang="pl-PL" sz="1800" kern="1200" dirty="0" err="1" smtClean="0"/>
            <a:t>characteristics</a:t>
          </a:r>
          <a:r>
            <a:rPr lang="pl-PL" sz="1800" kern="1200" dirty="0" smtClean="0"/>
            <a:t> </a:t>
          </a:r>
          <a:endParaRPr lang="pl-PL" sz="1800" kern="1200" dirty="0"/>
        </a:p>
      </dsp:txBody>
      <dsp:txXfrm>
        <a:off x="3448" y="291644"/>
        <a:ext cx="3362489" cy="1344995"/>
      </dsp:txXfrm>
    </dsp:sp>
    <dsp:sp modelId="{5ABEAFE0-A3D4-4119-9F16-90E93B65F391}">
      <dsp:nvSpPr>
        <dsp:cNvPr id="0" name=""/>
        <dsp:cNvSpPr/>
      </dsp:nvSpPr>
      <dsp:spPr>
        <a:xfrm>
          <a:off x="3448" y="1636640"/>
          <a:ext cx="3362489" cy="3479287"/>
        </a:xfrm>
        <a:prstGeom prst="rect">
          <a:avLst/>
        </a:prstGeom>
        <a:noFill/>
        <a:ln w="12700" cap="flat" cmpd="sng" algn="ctr">
          <a:solidFill>
            <a:schemeClr val="dk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strong internal motivation
emotional intelligence
high sense of self-efficacy
positive self-esteem
optimism
ability to self-regulate</a:t>
          </a:r>
          <a:endParaRPr lang="pl-PL" sz="1800" kern="1200" dirty="0"/>
        </a:p>
      </dsp:txBody>
      <dsp:txXfrm>
        <a:off x="3448" y="1636640"/>
        <a:ext cx="3362489" cy="3479287"/>
      </dsp:txXfrm>
    </dsp:sp>
    <dsp:sp modelId="{D74B6D1C-A393-43DE-8BA5-56260E5BFA28}">
      <dsp:nvSpPr>
        <dsp:cNvPr id="0" name=""/>
        <dsp:cNvSpPr/>
      </dsp:nvSpPr>
      <dsp:spPr>
        <a:xfrm>
          <a:off x="3836686" y="291644"/>
          <a:ext cx="3362489" cy="134499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12700" cap="flat" cmpd="sng" algn="ctr">
          <a:solidFill>
            <a:schemeClr val="dk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pl-PL" sz="1800" kern="1200" dirty="0" err="1" smtClean="0"/>
            <a:t>Own</a:t>
          </a:r>
          <a:r>
            <a:rPr lang="pl-PL" sz="1800" kern="1200" dirty="0" smtClean="0"/>
            <a:t> </a:t>
          </a:r>
          <a:r>
            <a:rPr lang="pl-PL" sz="1800" kern="1200" dirty="0" err="1" smtClean="0"/>
            <a:t>skills</a:t>
          </a:r>
          <a:r>
            <a:rPr lang="pl-PL" sz="1800" kern="1200" dirty="0" smtClean="0"/>
            <a:t> </a:t>
          </a:r>
          <a:endParaRPr lang="pl-PL" sz="1800" kern="1200" dirty="0"/>
        </a:p>
      </dsp:txBody>
      <dsp:txXfrm>
        <a:off x="3836686" y="291644"/>
        <a:ext cx="3362489" cy="1344995"/>
      </dsp:txXfrm>
    </dsp:sp>
    <dsp:sp modelId="{9DCA0892-A9A4-414B-9796-36E202E49EFA}">
      <dsp:nvSpPr>
        <dsp:cNvPr id="0" name=""/>
        <dsp:cNvSpPr/>
      </dsp:nvSpPr>
      <dsp:spPr>
        <a:xfrm>
          <a:off x="3836686" y="1636640"/>
          <a:ext cx="3362489" cy="3479287"/>
        </a:xfrm>
        <a:prstGeom prst="rect">
          <a:avLst/>
        </a:prstGeom>
        <a:noFill/>
        <a:ln w="12700" cap="flat" cmpd="sng" algn="ctr">
          <a:solidFill>
            <a:schemeClr val="dk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proactive attitude
ability to accept failure
ability to learn and move on
problem-solving skills
ability to live under pressure</a:t>
          </a:r>
          <a:endParaRPr lang="pl-PL" sz="1800" kern="1200" dirty="0"/>
        </a:p>
      </dsp:txBody>
      <dsp:txXfrm>
        <a:off x="3836686" y="1636640"/>
        <a:ext cx="3362489" cy="3479287"/>
      </dsp:txXfrm>
    </dsp:sp>
    <dsp:sp modelId="{F7CD8F49-5F92-4CD0-AB51-BB5D28988BFF}">
      <dsp:nvSpPr>
        <dsp:cNvPr id="0" name=""/>
        <dsp:cNvSpPr/>
      </dsp:nvSpPr>
      <dsp:spPr>
        <a:xfrm>
          <a:off x="7669924" y="291644"/>
          <a:ext cx="3362489" cy="134499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12700" cap="flat" cmpd="sng" algn="ctr">
          <a:solidFill>
            <a:schemeClr val="dk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Characteristics of the work/life environment</a:t>
          </a:r>
          <a:endParaRPr lang="pl-PL" sz="1800" kern="1200" dirty="0"/>
        </a:p>
      </dsp:txBody>
      <dsp:txXfrm>
        <a:off x="7669924" y="291644"/>
        <a:ext cx="3362489" cy="1344995"/>
      </dsp:txXfrm>
    </dsp:sp>
    <dsp:sp modelId="{5D562920-3291-4C14-9F05-791CB10A39BA}">
      <dsp:nvSpPr>
        <dsp:cNvPr id="0" name=""/>
        <dsp:cNvSpPr/>
      </dsp:nvSpPr>
      <dsp:spPr>
        <a:xfrm>
          <a:off x="7669924" y="1636640"/>
          <a:ext cx="3362489" cy="3479287"/>
        </a:xfrm>
        <a:prstGeom prst="rect">
          <a:avLst/>
        </a:prstGeom>
        <a:noFill/>
        <a:ln w="12700" cap="flat" cmpd="sng" algn="ctr">
          <a:solidFill>
            <a:schemeClr val="dk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social support
positive external sources of support
feeling bonded to extended family support networks
satisfied cooperation with colleagues
positive relationships within the family and with friends</a:t>
          </a:r>
          <a:endParaRPr lang="pl-PL" sz="1800" kern="1200" dirty="0"/>
        </a:p>
        <a:p>
          <a:pPr marL="171450" lvl="1" indent="-171450" algn="l" defTabSz="800100">
            <a:lnSpc>
              <a:spcPct val="90000"/>
            </a:lnSpc>
            <a:spcBef>
              <a:spcPct val="0"/>
            </a:spcBef>
            <a:spcAft>
              <a:spcPct val="15000"/>
            </a:spcAft>
            <a:buChar char="••"/>
          </a:pPr>
          <a:endParaRPr lang="pl-PL" sz="1800" kern="1200" dirty="0"/>
        </a:p>
      </dsp:txBody>
      <dsp:txXfrm>
        <a:off x="7669924" y="1636640"/>
        <a:ext cx="3362489" cy="34792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EA968-A172-4707-AE52-817BA6E16399}">
      <dsp:nvSpPr>
        <dsp:cNvPr id="0" name=""/>
        <dsp:cNvSpPr/>
      </dsp:nvSpPr>
      <dsp:spPr>
        <a:xfrm>
          <a:off x="52" y="18973"/>
          <a:ext cx="4987453" cy="123840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12700" cap="flat" cmpd="sng" algn="ctr">
          <a:solidFill>
            <a:schemeClr val="dk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pl-PL" sz="1800" kern="1200" dirty="0" err="1" smtClean="0"/>
            <a:t>Individual</a:t>
          </a:r>
          <a:r>
            <a:rPr lang="pl-PL" sz="1800" kern="1200" dirty="0" smtClean="0"/>
            <a:t> </a:t>
          </a:r>
          <a:r>
            <a:rPr lang="pl-PL" sz="1800" kern="1200" dirty="0" err="1" smtClean="0"/>
            <a:t>risk</a:t>
          </a:r>
          <a:r>
            <a:rPr lang="pl-PL" sz="1800" kern="1200" dirty="0" smtClean="0"/>
            <a:t> </a:t>
          </a:r>
          <a:r>
            <a:rPr lang="pl-PL" sz="1800" kern="1200" dirty="0" err="1" smtClean="0"/>
            <a:t>factors</a:t>
          </a:r>
          <a:endParaRPr lang="pl-PL" sz="1800" kern="1200" dirty="0"/>
        </a:p>
      </dsp:txBody>
      <dsp:txXfrm>
        <a:off x="52" y="18973"/>
        <a:ext cx="4987453" cy="1238400"/>
      </dsp:txXfrm>
    </dsp:sp>
    <dsp:sp modelId="{5ABEAFE0-A3D4-4119-9F16-90E93B65F391}">
      <dsp:nvSpPr>
        <dsp:cNvPr id="0" name=""/>
        <dsp:cNvSpPr/>
      </dsp:nvSpPr>
      <dsp:spPr>
        <a:xfrm>
          <a:off x="52" y="1257373"/>
          <a:ext cx="4987453" cy="4131225"/>
        </a:xfrm>
        <a:prstGeom prst="rect">
          <a:avLst/>
        </a:prstGeom>
        <a:noFill/>
        <a:ln w="12700" cap="flat" cmpd="sng" algn="ctr">
          <a:solidFill>
            <a:schemeClr val="dk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being negative self-beliefs or confidence</a:t>
          </a:r>
          <a:endParaRPr lang="pl-PL" sz="1800" kern="1200" dirty="0"/>
        </a:p>
        <a:p>
          <a:pPr marL="171450" lvl="1" indent="-171450" algn="l" defTabSz="800100">
            <a:lnSpc>
              <a:spcPct val="90000"/>
            </a:lnSpc>
            <a:spcBef>
              <a:spcPct val="0"/>
            </a:spcBef>
            <a:spcAft>
              <a:spcPct val="15000"/>
            </a:spcAft>
            <a:buChar char="••"/>
          </a:pPr>
          <a:r>
            <a:rPr lang="pl-PL" sz="1800" kern="1200" smtClean="0"/>
            <a:t>difficulty asking for help</a:t>
          </a:r>
          <a:endParaRPr lang="pl-PL" sz="1800" kern="1200" dirty="0"/>
        </a:p>
        <a:p>
          <a:pPr marL="171450" lvl="1" indent="-171450" algn="l" defTabSz="800100">
            <a:lnSpc>
              <a:spcPct val="90000"/>
            </a:lnSpc>
            <a:spcBef>
              <a:spcPct val="0"/>
            </a:spcBef>
            <a:spcAft>
              <a:spcPct val="15000"/>
            </a:spcAft>
            <a:buChar char="••"/>
          </a:pPr>
          <a:r>
            <a:rPr lang="en-US" sz="1800" kern="1200" smtClean="0"/>
            <a:t>conflict between personal beliefs and practices being used</a:t>
          </a:r>
          <a:endParaRPr lang="pl-PL" sz="1800" kern="1200" dirty="0"/>
        </a:p>
      </dsp:txBody>
      <dsp:txXfrm>
        <a:off x="52" y="1257373"/>
        <a:ext cx="4987453" cy="4131225"/>
      </dsp:txXfrm>
    </dsp:sp>
    <dsp:sp modelId="{D74B6D1C-A393-43DE-8BA5-56260E5BFA28}">
      <dsp:nvSpPr>
        <dsp:cNvPr id="0" name=""/>
        <dsp:cNvSpPr/>
      </dsp:nvSpPr>
      <dsp:spPr>
        <a:xfrm>
          <a:off x="5685748" y="18973"/>
          <a:ext cx="4987453" cy="123840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12700" cap="flat" cmpd="sng" algn="ctr">
          <a:solidFill>
            <a:schemeClr val="dk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pl-PL" sz="1800" kern="1200" dirty="0" err="1" smtClean="0"/>
            <a:t>Contextual</a:t>
          </a:r>
          <a:r>
            <a:rPr lang="pl-PL" sz="1800" kern="1200" dirty="0" smtClean="0"/>
            <a:t> </a:t>
          </a:r>
          <a:r>
            <a:rPr lang="pl-PL" sz="1800" kern="1200" dirty="0" err="1" smtClean="0"/>
            <a:t>risk</a:t>
          </a:r>
          <a:r>
            <a:rPr lang="pl-PL" sz="1800" kern="1200" dirty="0" smtClean="0"/>
            <a:t> </a:t>
          </a:r>
          <a:r>
            <a:rPr lang="pl-PL" sz="1800" kern="1200" dirty="0" err="1" smtClean="0"/>
            <a:t>factors</a:t>
          </a:r>
          <a:endParaRPr lang="pl-PL" sz="1800" kern="1200" dirty="0"/>
        </a:p>
      </dsp:txBody>
      <dsp:txXfrm>
        <a:off x="5685748" y="18973"/>
        <a:ext cx="4987453" cy="1238400"/>
      </dsp:txXfrm>
    </dsp:sp>
    <dsp:sp modelId="{9DCA0892-A9A4-414B-9796-36E202E49EFA}">
      <dsp:nvSpPr>
        <dsp:cNvPr id="0" name=""/>
        <dsp:cNvSpPr/>
      </dsp:nvSpPr>
      <dsp:spPr>
        <a:xfrm>
          <a:off x="5685748" y="1257373"/>
          <a:ext cx="4987453" cy="4131225"/>
        </a:xfrm>
        <a:prstGeom prst="rect">
          <a:avLst/>
        </a:prstGeom>
        <a:noFill/>
        <a:ln w="12700" cap="flat" cmpd="sng" algn="ctr">
          <a:solidFill>
            <a:schemeClr val="dk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Meeting needs of disadvantaged students</a:t>
          </a:r>
          <a:endParaRPr lang="pl-PL" sz="1800" kern="1200" dirty="0"/>
        </a:p>
        <a:p>
          <a:pPr marL="171450" lvl="1" indent="-171450" algn="l" defTabSz="800100">
            <a:lnSpc>
              <a:spcPct val="90000"/>
            </a:lnSpc>
            <a:spcBef>
              <a:spcPct val="0"/>
            </a:spcBef>
            <a:spcAft>
              <a:spcPct val="15000"/>
            </a:spcAft>
            <a:buChar char="••"/>
          </a:pPr>
          <a:r>
            <a:rPr lang="pl-PL" sz="1800" kern="1200" dirty="0" err="1" smtClean="0"/>
            <a:t>Unsupportive</a:t>
          </a:r>
          <a:r>
            <a:rPr lang="pl-PL" sz="1800" kern="1200" dirty="0" smtClean="0"/>
            <a:t>/</a:t>
          </a:r>
          <a:r>
            <a:rPr lang="pl-PL" sz="1800" kern="1200" dirty="0" err="1" smtClean="0"/>
            <a:t>disorganised</a:t>
          </a:r>
          <a:r>
            <a:rPr lang="pl-PL" sz="1800" kern="1200" dirty="0" smtClean="0"/>
            <a:t> </a:t>
          </a:r>
          <a:r>
            <a:rPr lang="pl-PL" sz="1800" kern="1200" dirty="0" err="1" smtClean="0"/>
            <a:t>leadership</a:t>
          </a:r>
          <a:r>
            <a:rPr lang="pl-PL" sz="1800" kern="1200" dirty="0" smtClean="0"/>
            <a:t> </a:t>
          </a:r>
          <a:r>
            <a:rPr lang="pl-PL" sz="1800" kern="1200" dirty="0" err="1" smtClean="0"/>
            <a:t>staff</a:t>
          </a:r>
          <a:endParaRPr lang="pl-PL" sz="1800" kern="1200" dirty="0"/>
        </a:p>
        <a:p>
          <a:pPr marL="171450" lvl="1" indent="-171450" algn="l" defTabSz="800100">
            <a:lnSpc>
              <a:spcPct val="90000"/>
            </a:lnSpc>
            <a:spcBef>
              <a:spcPct val="0"/>
            </a:spcBef>
            <a:spcAft>
              <a:spcPct val="15000"/>
            </a:spcAft>
            <a:buChar char="••"/>
          </a:pPr>
          <a:r>
            <a:rPr lang="pl-PL" sz="1800" kern="1200" smtClean="0"/>
            <a:t>Lack of resources/equipment</a:t>
          </a:r>
          <a:endParaRPr lang="pl-PL" sz="1800" kern="1200" dirty="0"/>
        </a:p>
        <a:p>
          <a:pPr marL="171450" lvl="1" indent="-171450" algn="l" defTabSz="800100">
            <a:lnSpc>
              <a:spcPct val="90000"/>
            </a:lnSpc>
            <a:spcBef>
              <a:spcPct val="0"/>
            </a:spcBef>
            <a:spcAft>
              <a:spcPct val="15000"/>
            </a:spcAft>
            <a:buChar char="••"/>
          </a:pPr>
          <a:r>
            <a:rPr lang="en-US" sz="1800" kern="1200" dirty="0" smtClean="0"/>
            <a:t>Heavy workload, lack of time, non-teaching activities</a:t>
          </a:r>
          <a:endParaRPr lang="pl-PL" sz="1800" kern="1200" dirty="0"/>
        </a:p>
        <a:p>
          <a:pPr marL="171450" lvl="1" indent="-171450" algn="l" defTabSz="800100">
            <a:lnSpc>
              <a:spcPct val="90000"/>
            </a:lnSpc>
            <a:spcBef>
              <a:spcPct val="0"/>
            </a:spcBef>
            <a:spcAft>
              <a:spcPct val="15000"/>
            </a:spcAft>
            <a:buChar char="••"/>
          </a:pPr>
          <a:r>
            <a:rPr lang="en-US" sz="1800" kern="1200" dirty="0" smtClean="0"/>
            <a:t>Difficult schools, courses or classes</a:t>
          </a:r>
          <a:endParaRPr lang="pl-PL" sz="1800" kern="1200" dirty="0"/>
        </a:p>
        <a:p>
          <a:pPr marL="171450" lvl="1" indent="-171450" algn="l" defTabSz="800100">
            <a:lnSpc>
              <a:spcPct val="90000"/>
            </a:lnSpc>
            <a:spcBef>
              <a:spcPct val="0"/>
            </a:spcBef>
            <a:spcAft>
              <a:spcPct val="15000"/>
            </a:spcAft>
            <a:buChar char="••"/>
          </a:pPr>
          <a:r>
            <a:rPr lang="pl-PL" sz="1800" kern="1200" dirty="0" smtClean="0"/>
            <a:t>Externally </a:t>
          </a:r>
          <a:r>
            <a:rPr lang="pl-PL" sz="1800" kern="1200" dirty="0" err="1" smtClean="0"/>
            <a:t>imposed</a:t>
          </a:r>
          <a:r>
            <a:rPr lang="pl-PL" sz="1800" kern="1200" dirty="0" smtClean="0"/>
            <a:t> </a:t>
          </a:r>
          <a:r>
            <a:rPr lang="pl-PL" sz="1800" kern="1200" dirty="0" err="1" smtClean="0"/>
            <a:t>regulations</a:t>
          </a:r>
          <a:endParaRPr lang="pl-PL" sz="1800" kern="1200" dirty="0"/>
        </a:p>
        <a:p>
          <a:pPr marL="171450" lvl="1" indent="-171450" algn="l" defTabSz="800100">
            <a:lnSpc>
              <a:spcPct val="90000"/>
            </a:lnSpc>
            <a:spcBef>
              <a:spcPct val="0"/>
            </a:spcBef>
            <a:spcAft>
              <a:spcPct val="15000"/>
            </a:spcAft>
            <a:buChar char="••"/>
          </a:pPr>
          <a:r>
            <a:rPr lang="en-US" sz="1800" kern="1200" dirty="0" smtClean="0"/>
            <a:t>Poor hiring practices; insecurity </a:t>
          </a:r>
          <a:endParaRPr lang="pl-PL" sz="1800" kern="1200" dirty="0"/>
        </a:p>
        <a:p>
          <a:pPr marL="171450" lvl="1" indent="-171450" algn="l" defTabSz="800100">
            <a:lnSpc>
              <a:spcPct val="90000"/>
            </a:lnSpc>
            <a:spcBef>
              <a:spcPct val="0"/>
            </a:spcBef>
            <a:spcAft>
              <a:spcPct val="15000"/>
            </a:spcAft>
            <a:buChar char="••"/>
          </a:pPr>
          <a:r>
            <a:rPr lang="pl-PL" sz="1800" kern="1200" dirty="0" smtClean="0"/>
            <a:t>Curriculum/</a:t>
          </a:r>
          <a:r>
            <a:rPr lang="pl-PL" sz="1800" kern="1200" dirty="0" err="1" smtClean="0"/>
            <a:t>classroom</a:t>
          </a:r>
          <a:r>
            <a:rPr lang="pl-PL" sz="1800" kern="1200" dirty="0" smtClean="0"/>
            <a:t> </a:t>
          </a:r>
          <a:r>
            <a:rPr lang="pl-PL" sz="1800" kern="1200" dirty="0" err="1" smtClean="0"/>
            <a:t>knowledge</a:t>
          </a:r>
          <a:endParaRPr lang="pl-PL" sz="1800" kern="1200" dirty="0"/>
        </a:p>
        <a:p>
          <a:pPr marL="171450" lvl="1" indent="-171450" algn="l" defTabSz="800100">
            <a:lnSpc>
              <a:spcPct val="90000"/>
            </a:lnSpc>
            <a:spcBef>
              <a:spcPct val="0"/>
            </a:spcBef>
            <a:spcAft>
              <a:spcPct val="15000"/>
            </a:spcAft>
            <a:buChar char="••"/>
          </a:pPr>
          <a:r>
            <a:rPr lang="pl-PL" sz="1800" kern="1200" dirty="0" err="1" smtClean="0"/>
            <a:t>Unsupportive</a:t>
          </a:r>
          <a:r>
            <a:rPr lang="pl-PL" sz="1800" kern="1200" dirty="0" smtClean="0"/>
            <a:t>/no mentor</a:t>
          </a:r>
          <a:endParaRPr lang="pl-PL" sz="1800" kern="1200" dirty="0"/>
        </a:p>
        <a:p>
          <a:pPr marL="171450" lvl="1" indent="-171450" algn="l" defTabSz="800100">
            <a:lnSpc>
              <a:spcPct val="90000"/>
            </a:lnSpc>
            <a:spcBef>
              <a:spcPct val="0"/>
            </a:spcBef>
            <a:spcAft>
              <a:spcPct val="15000"/>
            </a:spcAft>
            <a:buChar char="••"/>
          </a:pPr>
          <a:r>
            <a:rPr lang="pl-PL" sz="1800" kern="1200" dirty="0" smtClean="0"/>
            <a:t>Low salary/poor funding</a:t>
          </a:r>
          <a:endParaRPr lang="pl-PL" sz="1800" kern="1200" dirty="0"/>
        </a:p>
        <a:p>
          <a:pPr marL="171450" lvl="1" indent="-171450" algn="l" defTabSz="800100">
            <a:lnSpc>
              <a:spcPct val="90000"/>
            </a:lnSpc>
            <a:spcBef>
              <a:spcPct val="0"/>
            </a:spcBef>
            <a:spcAft>
              <a:spcPct val="15000"/>
            </a:spcAft>
            <a:buChar char="••"/>
          </a:pPr>
          <a:r>
            <a:rPr lang="en-US" sz="1800" kern="1200" dirty="0" smtClean="0"/>
            <a:t>Inability to manage the class</a:t>
          </a:r>
          <a:endParaRPr lang="pl-PL" sz="1800" kern="1200" dirty="0"/>
        </a:p>
      </dsp:txBody>
      <dsp:txXfrm>
        <a:off x="5685748" y="1257373"/>
        <a:ext cx="4987453" cy="41312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C16D2-03B9-431B-8804-C996CB6314A1}">
      <dsp:nvSpPr>
        <dsp:cNvPr id="0" name=""/>
        <dsp:cNvSpPr/>
      </dsp:nvSpPr>
      <dsp:spPr>
        <a:xfrm rot="5400000">
          <a:off x="6674388" y="-2683950"/>
          <a:ext cx="1166849" cy="6830883"/>
        </a:xfrm>
        <a:prstGeom prst="round2SameRect">
          <a:avLst/>
        </a:prstGeom>
        <a:noFill/>
        <a:ln w="12700" cap="flat" cmpd="sng" algn="ctr">
          <a:solidFill>
            <a:schemeClr val="dk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pl-PL" sz="2200" kern="1200" dirty="0" err="1" smtClean="0"/>
            <a:t>Make</a:t>
          </a:r>
          <a:r>
            <a:rPr lang="pl-PL" sz="2200" kern="1200" dirty="0" smtClean="0"/>
            <a:t> </a:t>
          </a:r>
          <a:r>
            <a:rPr lang="pl-PL" sz="2200" kern="1200" dirty="0" err="1" smtClean="0"/>
            <a:t>Meaning</a:t>
          </a:r>
          <a:r>
            <a:rPr lang="pl-PL" sz="2200" kern="1200" dirty="0" smtClean="0"/>
            <a:t> of </a:t>
          </a:r>
          <a:r>
            <a:rPr lang="pl-PL" sz="2200" kern="1200" dirty="0" err="1" smtClean="0"/>
            <a:t>Adversity</a:t>
          </a:r>
          <a:endParaRPr lang="pl-PL" sz="2200" kern="1200" dirty="0"/>
        </a:p>
        <a:p>
          <a:pPr marL="228600" lvl="1" indent="-228600" algn="l" defTabSz="977900">
            <a:lnSpc>
              <a:spcPct val="90000"/>
            </a:lnSpc>
            <a:spcBef>
              <a:spcPct val="0"/>
            </a:spcBef>
            <a:spcAft>
              <a:spcPct val="15000"/>
            </a:spcAft>
            <a:buChar char="••"/>
          </a:pPr>
          <a:r>
            <a:rPr lang="pl-PL" sz="2200" kern="1200" dirty="0" err="1" smtClean="0"/>
            <a:t>Positive</a:t>
          </a:r>
          <a:r>
            <a:rPr lang="pl-PL" sz="2200" kern="1200" dirty="0" smtClean="0"/>
            <a:t> Outlook</a:t>
          </a:r>
          <a:endParaRPr lang="pl-PL" sz="2200" kern="1200" dirty="0"/>
        </a:p>
        <a:p>
          <a:pPr marL="228600" lvl="1" indent="-228600" algn="l" defTabSz="977900">
            <a:lnSpc>
              <a:spcPct val="90000"/>
            </a:lnSpc>
            <a:spcBef>
              <a:spcPct val="0"/>
            </a:spcBef>
            <a:spcAft>
              <a:spcPct val="15000"/>
            </a:spcAft>
            <a:buChar char="••"/>
          </a:pPr>
          <a:r>
            <a:rPr lang="pl-PL" sz="2200" kern="1200" dirty="0" err="1" smtClean="0"/>
            <a:t>Transcendence</a:t>
          </a:r>
          <a:r>
            <a:rPr lang="pl-PL" sz="2200" kern="1200" dirty="0" smtClean="0"/>
            <a:t> and </a:t>
          </a:r>
          <a:r>
            <a:rPr lang="pl-PL" sz="2200" kern="1200" dirty="0" err="1" smtClean="0"/>
            <a:t>Spirituality</a:t>
          </a:r>
          <a:endParaRPr lang="pl-PL" sz="2200" kern="1200" dirty="0"/>
        </a:p>
      </dsp:txBody>
      <dsp:txXfrm rot="-5400000">
        <a:off x="3842372" y="205027"/>
        <a:ext cx="6773922" cy="1052927"/>
      </dsp:txXfrm>
    </dsp:sp>
    <dsp:sp modelId="{1DA994CB-7513-4B20-AC7A-32761DDE45D2}">
      <dsp:nvSpPr>
        <dsp:cNvPr id="0" name=""/>
        <dsp:cNvSpPr/>
      </dsp:nvSpPr>
      <dsp:spPr>
        <a:xfrm>
          <a:off x="0" y="2209"/>
          <a:ext cx="3842371" cy="1458562"/>
        </a:xfrm>
        <a:prstGeom prst="round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pl-PL" sz="3000" kern="1200" dirty="0" err="1" smtClean="0"/>
            <a:t>Belief</a:t>
          </a:r>
          <a:r>
            <a:rPr lang="pl-PL" sz="3000" kern="1200" dirty="0" smtClean="0"/>
            <a:t> </a:t>
          </a:r>
          <a:r>
            <a:rPr lang="pl-PL" sz="3000" kern="1200" dirty="0" err="1" smtClean="0"/>
            <a:t>systems</a:t>
          </a:r>
          <a:endParaRPr lang="pl-PL" sz="3000" kern="1200" dirty="0"/>
        </a:p>
      </dsp:txBody>
      <dsp:txXfrm>
        <a:off x="71201" y="73410"/>
        <a:ext cx="3699969" cy="1316160"/>
      </dsp:txXfrm>
    </dsp:sp>
    <dsp:sp modelId="{8D055BC0-61D0-4FCF-B000-5558375F7E95}">
      <dsp:nvSpPr>
        <dsp:cNvPr id="0" name=""/>
        <dsp:cNvSpPr/>
      </dsp:nvSpPr>
      <dsp:spPr>
        <a:xfrm rot="5400000">
          <a:off x="6674388" y="-1152460"/>
          <a:ext cx="1166849" cy="6830883"/>
        </a:xfrm>
        <a:prstGeom prst="round2SameRect">
          <a:avLst/>
        </a:prstGeom>
        <a:noFill/>
        <a:ln w="12700" cap="flat" cmpd="sng" algn="ctr">
          <a:solidFill>
            <a:schemeClr val="dk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pl-PL" sz="2200" kern="1200" dirty="0" err="1" smtClean="0"/>
            <a:t>Flexibility</a:t>
          </a:r>
          <a:endParaRPr lang="pl-PL" sz="2200" kern="1200" dirty="0"/>
        </a:p>
        <a:p>
          <a:pPr marL="228600" lvl="1" indent="-228600" algn="l" defTabSz="977900">
            <a:lnSpc>
              <a:spcPct val="90000"/>
            </a:lnSpc>
            <a:spcBef>
              <a:spcPct val="0"/>
            </a:spcBef>
            <a:spcAft>
              <a:spcPct val="15000"/>
            </a:spcAft>
            <a:buChar char="••"/>
          </a:pPr>
          <a:r>
            <a:rPr lang="pl-PL" sz="2200" kern="1200" dirty="0" err="1" smtClean="0"/>
            <a:t>Connectedness</a:t>
          </a:r>
          <a:endParaRPr lang="pl-PL" sz="2200" kern="1200" dirty="0"/>
        </a:p>
        <a:p>
          <a:pPr marL="228600" lvl="1" indent="-228600" algn="l" defTabSz="977900">
            <a:lnSpc>
              <a:spcPct val="90000"/>
            </a:lnSpc>
            <a:spcBef>
              <a:spcPct val="0"/>
            </a:spcBef>
            <a:spcAft>
              <a:spcPct val="15000"/>
            </a:spcAft>
            <a:buChar char="••"/>
          </a:pPr>
          <a:r>
            <a:rPr lang="pl-PL" sz="2200" kern="1200" dirty="0" err="1" smtClean="0"/>
            <a:t>Social</a:t>
          </a:r>
          <a:r>
            <a:rPr lang="pl-PL" sz="2200" kern="1200" dirty="0" smtClean="0"/>
            <a:t> and </a:t>
          </a:r>
          <a:r>
            <a:rPr lang="pl-PL" sz="2200" kern="1200" dirty="0" err="1" smtClean="0"/>
            <a:t>Economic</a:t>
          </a:r>
          <a:r>
            <a:rPr lang="pl-PL" sz="2200" kern="1200" dirty="0" smtClean="0"/>
            <a:t> </a:t>
          </a:r>
          <a:r>
            <a:rPr lang="pl-PL" sz="2200" kern="1200" dirty="0" err="1" smtClean="0"/>
            <a:t>Resources</a:t>
          </a:r>
          <a:endParaRPr lang="pl-PL" sz="2200" kern="1200" dirty="0"/>
        </a:p>
      </dsp:txBody>
      <dsp:txXfrm rot="-5400000">
        <a:off x="3842372" y="1736517"/>
        <a:ext cx="6773922" cy="1052927"/>
      </dsp:txXfrm>
    </dsp:sp>
    <dsp:sp modelId="{BE5FA62F-5413-4B39-8C7D-205F12DD9E3F}">
      <dsp:nvSpPr>
        <dsp:cNvPr id="0" name=""/>
        <dsp:cNvSpPr/>
      </dsp:nvSpPr>
      <dsp:spPr>
        <a:xfrm>
          <a:off x="0" y="1533700"/>
          <a:ext cx="3842371" cy="1458562"/>
        </a:xfrm>
        <a:prstGeom prst="round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pl-PL" sz="3000" kern="1200" dirty="0" err="1" smtClean="0"/>
            <a:t>Organizational</a:t>
          </a:r>
          <a:r>
            <a:rPr lang="pl-PL" sz="3000" kern="1200" dirty="0" smtClean="0"/>
            <a:t> </a:t>
          </a:r>
          <a:r>
            <a:rPr lang="pl-PL" sz="3000" kern="1200" dirty="0" err="1" smtClean="0"/>
            <a:t>patterns</a:t>
          </a:r>
          <a:endParaRPr lang="pl-PL" sz="3000" kern="1200" dirty="0"/>
        </a:p>
      </dsp:txBody>
      <dsp:txXfrm>
        <a:off x="71201" y="1604901"/>
        <a:ext cx="3699969" cy="1316160"/>
      </dsp:txXfrm>
    </dsp:sp>
    <dsp:sp modelId="{D22853F8-BA81-487C-8E92-5898A9A11704}">
      <dsp:nvSpPr>
        <dsp:cNvPr id="0" name=""/>
        <dsp:cNvSpPr/>
      </dsp:nvSpPr>
      <dsp:spPr>
        <a:xfrm rot="5400000">
          <a:off x="6674388" y="379030"/>
          <a:ext cx="1166849" cy="6830883"/>
        </a:xfrm>
        <a:prstGeom prst="round2SameRect">
          <a:avLst/>
        </a:prstGeom>
        <a:noFill/>
        <a:ln w="12700" cap="flat" cmpd="sng" algn="ctr">
          <a:solidFill>
            <a:schemeClr val="dk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pl-PL" sz="2200" kern="1200" dirty="0" err="1" smtClean="0"/>
            <a:t>Clear</a:t>
          </a:r>
          <a:r>
            <a:rPr lang="pl-PL" sz="2200" kern="1200" dirty="0" smtClean="0"/>
            <a:t>, </a:t>
          </a:r>
          <a:r>
            <a:rPr lang="pl-PL" sz="2200" kern="1200" dirty="0" err="1" smtClean="0"/>
            <a:t>Consistent</a:t>
          </a:r>
          <a:r>
            <a:rPr lang="pl-PL" sz="2200" kern="1200" dirty="0" smtClean="0"/>
            <a:t> </a:t>
          </a:r>
          <a:r>
            <a:rPr lang="pl-PL" sz="2200" kern="1200" dirty="0" err="1" smtClean="0"/>
            <a:t>Messages</a:t>
          </a:r>
          <a:endParaRPr lang="pl-PL" sz="2200" kern="1200" dirty="0"/>
        </a:p>
        <a:p>
          <a:pPr marL="228600" lvl="1" indent="-228600" algn="l" defTabSz="977900">
            <a:lnSpc>
              <a:spcPct val="90000"/>
            </a:lnSpc>
            <a:spcBef>
              <a:spcPct val="0"/>
            </a:spcBef>
            <a:spcAft>
              <a:spcPct val="15000"/>
            </a:spcAft>
            <a:buChar char="••"/>
          </a:pPr>
          <a:r>
            <a:rPr lang="pl-PL" sz="2200" kern="1200" dirty="0" smtClean="0"/>
            <a:t>Open </a:t>
          </a:r>
          <a:r>
            <a:rPr lang="pl-PL" sz="2200" kern="1200" dirty="0" err="1" smtClean="0"/>
            <a:t>Emotional</a:t>
          </a:r>
          <a:r>
            <a:rPr lang="pl-PL" sz="2200" kern="1200" dirty="0" smtClean="0"/>
            <a:t> </a:t>
          </a:r>
          <a:r>
            <a:rPr lang="pl-PL" sz="2200" kern="1200" dirty="0" err="1" smtClean="0"/>
            <a:t>Expression</a:t>
          </a:r>
          <a:endParaRPr lang="pl-PL" sz="2200" kern="1200" dirty="0"/>
        </a:p>
        <a:p>
          <a:pPr marL="228600" lvl="1" indent="-228600" algn="l" defTabSz="977900">
            <a:lnSpc>
              <a:spcPct val="90000"/>
            </a:lnSpc>
            <a:spcBef>
              <a:spcPct val="0"/>
            </a:spcBef>
            <a:spcAft>
              <a:spcPct val="15000"/>
            </a:spcAft>
            <a:buChar char="••"/>
          </a:pPr>
          <a:r>
            <a:rPr lang="pl-PL" sz="2200" kern="1200" dirty="0" err="1" smtClean="0"/>
            <a:t>Collaborative</a:t>
          </a:r>
          <a:r>
            <a:rPr lang="pl-PL" sz="2200" kern="1200" dirty="0" smtClean="0"/>
            <a:t> Problem </a:t>
          </a:r>
          <a:r>
            <a:rPr lang="pl-PL" sz="2200" kern="1200" dirty="0" err="1" smtClean="0"/>
            <a:t>Solving</a:t>
          </a:r>
          <a:endParaRPr lang="pl-PL" sz="2200" kern="1200" dirty="0"/>
        </a:p>
      </dsp:txBody>
      <dsp:txXfrm rot="-5400000">
        <a:off x="3842372" y="3268008"/>
        <a:ext cx="6773922" cy="1052927"/>
      </dsp:txXfrm>
    </dsp:sp>
    <dsp:sp modelId="{40E82025-E707-45CF-BEFA-5803681177B2}">
      <dsp:nvSpPr>
        <dsp:cNvPr id="0" name=""/>
        <dsp:cNvSpPr/>
      </dsp:nvSpPr>
      <dsp:spPr>
        <a:xfrm>
          <a:off x="0" y="3065190"/>
          <a:ext cx="3842371" cy="1458562"/>
        </a:xfrm>
        <a:prstGeom prst="round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ts val="0"/>
            </a:spcAft>
          </a:pPr>
          <a:r>
            <a:rPr lang="pl-PL" sz="3000" kern="1200" dirty="0" err="1" smtClean="0"/>
            <a:t>Communication</a:t>
          </a:r>
          <a:endParaRPr lang="pl-PL" sz="3000" kern="1200" dirty="0" smtClean="0"/>
        </a:p>
        <a:p>
          <a:pPr lvl="0" algn="ctr" defTabSz="1333500">
            <a:lnSpc>
              <a:spcPct val="90000"/>
            </a:lnSpc>
            <a:spcBef>
              <a:spcPct val="0"/>
            </a:spcBef>
            <a:spcAft>
              <a:spcPts val="0"/>
            </a:spcAft>
          </a:pPr>
          <a:r>
            <a:rPr lang="pl-PL" sz="3000" kern="1200" dirty="0" smtClean="0"/>
            <a:t>/problem </a:t>
          </a:r>
          <a:r>
            <a:rPr lang="pl-PL" sz="3000" kern="1200" dirty="0" err="1" smtClean="0"/>
            <a:t>solving</a:t>
          </a:r>
          <a:endParaRPr lang="pl-PL" sz="3000" kern="1200" dirty="0"/>
        </a:p>
      </dsp:txBody>
      <dsp:txXfrm>
        <a:off x="71201" y="3136391"/>
        <a:ext cx="3699969" cy="131616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74548-3AAF-4591-BA3C-DA50F11D85AA}" type="datetimeFigureOut">
              <a:rPr lang="pl-PL" smtClean="0"/>
              <a:t>02.03.2025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A69AB-24CB-4B87-BC76-5C70E2E04AF2}" type="slidenum">
              <a:rPr lang="pl-PL" smtClean="0"/>
              <a:t>‹#›</a:t>
            </a:fld>
            <a:endParaRPr lang="pl-PL"/>
          </a:p>
        </p:txBody>
      </p:sp>
    </p:spTree>
    <p:extLst>
      <p:ext uri="{BB962C8B-B14F-4D97-AF65-F5344CB8AC3E}">
        <p14:creationId xmlns:p14="http://schemas.microsoft.com/office/powerpoint/2010/main" val="3993525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07049D-BBFA-6C87-1363-AD87586F03E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60706C2C-2566-9ADB-ACF9-37D90C1CB60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084A2E25-D5A0-2C87-319B-5F830F3E2DF1}"/>
              </a:ext>
            </a:extLst>
          </p:cNvPr>
          <p:cNvSpPr>
            <a:spLocks noGrp="1"/>
          </p:cNvSpPr>
          <p:nvPr>
            <p:ph type="body" idx="1"/>
          </p:nvPr>
        </p:nvSpPr>
        <p:spPr/>
        <p:txBody>
          <a:bodyPr/>
          <a:lstStyle/>
          <a:p>
            <a:endParaRPr lang="pl-PL" b="1" dirty="0"/>
          </a:p>
        </p:txBody>
      </p:sp>
      <p:sp>
        <p:nvSpPr>
          <p:cNvPr id="4" name="Symbol zastępczy numeru slajdu 3">
            <a:extLst>
              <a:ext uri="{FF2B5EF4-FFF2-40B4-BE49-F238E27FC236}">
                <a16:creationId xmlns:a16="http://schemas.microsoft.com/office/drawing/2014/main" xmlns="" id="{CA8DADA1-7BCC-157A-3F20-5A7DA1EA6DAA}"/>
              </a:ext>
            </a:extLst>
          </p:cNvPr>
          <p:cNvSpPr>
            <a:spLocks noGrp="1"/>
          </p:cNvSpPr>
          <p:nvPr>
            <p:ph type="sldNum" sz="quarter" idx="5"/>
          </p:nvPr>
        </p:nvSpPr>
        <p:spPr/>
        <p:txBody>
          <a:bodyPr/>
          <a:lstStyle/>
          <a:p>
            <a:fld id="{F6AA69AB-24CB-4B87-BC76-5C70E2E04AF2}" type="slidenum">
              <a:rPr lang="pl-PL" smtClean="0"/>
              <a:t>1</a:t>
            </a:fld>
            <a:endParaRPr lang="pl-PL"/>
          </a:p>
        </p:txBody>
      </p:sp>
    </p:spTree>
    <p:extLst>
      <p:ext uri="{BB962C8B-B14F-4D97-AF65-F5344CB8AC3E}">
        <p14:creationId xmlns:p14="http://schemas.microsoft.com/office/powerpoint/2010/main" val="406630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BA4BF4-B744-D516-52E0-E6BB68DA47E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DECCBABA-2288-297F-66C0-474BEF749E4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04E6E6BC-930A-3604-72DC-54B760C7B6FA}"/>
              </a:ext>
            </a:extLst>
          </p:cNvPr>
          <p:cNvSpPr>
            <a:spLocks noGrp="1"/>
          </p:cNvSpPr>
          <p:nvPr>
            <p:ph type="body" idx="1"/>
          </p:nvPr>
        </p:nvSpPr>
        <p:spPr/>
        <p:txBody>
          <a:bodyPr/>
          <a:lstStyle/>
          <a:p>
            <a:r>
              <a:rPr lang="pl-PL" b="1" smtClean="0"/>
              <a:t>Wiedza może być wykorzystana do kreowania odpowiednich relacji i współpracy między rodziną i szkoła</a:t>
            </a:r>
            <a:endParaRPr lang="pl-PL" b="1" dirty="0"/>
          </a:p>
        </p:txBody>
      </p:sp>
      <p:sp>
        <p:nvSpPr>
          <p:cNvPr id="4" name="Symbol zastępczy numeru slajdu 3">
            <a:extLst>
              <a:ext uri="{FF2B5EF4-FFF2-40B4-BE49-F238E27FC236}">
                <a16:creationId xmlns:a16="http://schemas.microsoft.com/office/drawing/2014/main" xmlns="" id="{3A3B30BA-BAF8-8E92-1C52-79C7F2702D31}"/>
              </a:ext>
            </a:extLst>
          </p:cNvPr>
          <p:cNvSpPr>
            <a:spLocks noGrp="1"/>
          </p:cNvSpPr>
          <p:nvPr>
            <p:ph type="sldNum" sz="quarter" idx="5"/>
          </p:nvPr>
        </p:nvSpPr>
        <p:spPr/>
        <p:txBody>
          <a:bodyPr/>
          <a:lstStyle/>
          <a:p>
            <a:fld id="{F6AA69AB-24CB-4B87-BC76-5C70E2E04AF2}" type="slidenum">
              <a:rPr lang="pl-PL" smtClean="0"/>
              <a:t>10</a:t>
            </a:fld>
            <a:endParaRPr lang="pl-PL"/>
          </a:p>
        </p:txBody>
      </p:sp>
    </p:spTree>
    <p:extLst>
      <p:ext uri="{BB962C8B-B14F-4D97-AF65-F5344CB8AC3E}">
        <p14:creationId xmlns:p14="http://schemas.microsoft.com/office/powerpoint/2010/main" val="318890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smtClean="0">
                <a:solidFill>
                  <a:schemeClr val="tx1"/>
                </a:solidFill>
                <a:effectLst/>
                <a:latin typeface="+mn-lt"/>
                <a:ea typeface="+mn-ea"/>
                <a:cs typeface="+mn-cs"/>
              </a:rPr>
              <a:t>In the social sciences, the term resilience is a metaphor for the processes that make up the phenomenon of normal human existence and development despite objectively </a:t>
            </a:r>
            <a:r>
              <a:rPr lang="en-US" sz="1200" kern="1200" dirty="0" err="1" smtClean="0">
                <a:solidFill>
                  <a:schemeClr val="tx1"/>
                </a:solidFill>
                <a:effectLst/>
                <a:latin typeface="+mn-lt"/>
                <a:ea typeface="+mn-ea"/>
                <a:cs typeface="+mn-cs"/>
              </a:rPr>
              <a:t>unfavourable</a:t>
            </a:r>
            <a:r>
              <a:rPr lang="en-US" sz="1200" kern="1200" dirty="0" smtClean="0">
                <a:solidFill>
                  <a:schemeClr val="tx1"/>
                </a:solidFill>
                <a:effectLst/>
                <a:latin typeface="+mn-lt"/>
                <a:ea typeface="+mn-ea"/>
                <a:cs typeface="+mn-cs"/>
              </a:rPr>
              <a:t> conditions for living and developing. Poverty, stress, traumatic events and other </a:t>
            </a:r>
            <a:r>
              <a:rPr lang="en-US" sz="1200" kern="1200" dirty="0" err="1" smtClean="0">
                <a:solidFill>
                  <a:schemeClr val="tx1"/>
                </a:solidFill>
                <a:effectLst/>
                <a:latin typeface="+mn-lt"/>
                <a:ea typeface="+mn-ea"/>
                <a:cs typeface="+mn-cs"/>
              </a:rPr>
              <a:t>unfavourable</a:t>
            </a:r>
            <a:r>
              <a:rPr lang="en-US" sz="1200" kern="1200" dirty="0" smtClean="0">
                <a:solidFill>
                  <a:schemeClr val="tx1"/>
                </a:solidFill>
                <a:effectLst/>
                <a:latin typeface="+mn-lt"/>
                <a:ea typeface="+mn-ea"/>
                <a:cs typeface="+mn-cs"/>
              </a:rPr>
              <a:t> external conditions are the equivalents of ‘external forces’, while the adaptive processes in which humans </a:t>
            </a:r>
            <a:r>
              <a:rPr lang="en-US" sz="1200" kern="1200" dirty="0" err="1" smtClean="0">
                <a:solidFill>
                  <a:schemeClr val="tx1"/>
                </a:solidFill>
                <a:effectLst/>
                <a:latin typeface="+mn-lt"/>
                <a:ea typeface="+mn-ea"/>
                <a:cs typeface="+mn-cs"/>
              </a:rPr>
              <a:t>mobilise</a:t>
            </a:r>
            <a:r>
              <a:rPr lang="en-US" sz="1200" kern="1200" dirty="0" smtClean="0">
                <a:solidFill>
                  <a:schemeClr val="tx1"/>
                </a:solidFill>
                <a:effectLst/>
                <a:latin typeface="+mn-lt"/>
                <a:ea typeface="+mn-ea"/>
                <a:cs typeface="+mn-cs"/>
              </a:rPr>
              <a:t> internal and external resources correspond to ‘resilience forces’. Resilience is thus a metaphor for the time-varying processes of balancing or </a:t>
            </a:r>
            <a:r>
              <a:rPr lang="en-US" sz="1200" kern="1200" dirty="0" err="1" smtClean="0">
                <a:solidFill>
                  <a:schemeClr val="tx1"/>
                </a:solidFill>
                <a:effectLst/>
                <a:latin typeface="+mn-lt"/>
                <a:ea typeface="+mn-ea"/>
                <a:cs typeface="+mn-cs"/>
              </a:rPr>
              <a:t>neutralising</a:t>
            </a:r>
            <a:r>
              <a:rPr lang="en-US" sz="1200" kern="1200" dirty="0" smtClean="0">
                <a:solidFill>
                  <a:schemeClr val="tx1"/>
                </a:solidFill>
                <a:effectLst/>
                <a:latin typeface="+mn-lt"/>
                <a:ea typeface="+mn-ea"/>
                <a:cs typeface="+mn-cs"/>
              </a:rPr>
              <a:t> adverse life conditions through the internal and external resources available to humans (</a:t>
            </a:r>
            <a:r>
              <a:rPr lang="en-US" sz="1200" kern="1200" dirty="0" err="1" smtClean="0">
                <a:solidFill>
                  <a:schemeClr val="tx1"/>
                </a:solidFill>
                <a:effectLst/>
                <a:latin typeface="+mn-lt"/>
                <a:ea typeface="+mn-ea"/>
                <a:cs typeface="+mn-cs"/>
              </a:rPr>
              <a:t>Ostaszewski</a:t>
            </a:r>
            <a:r>
              <a:rPr lang="en-US" sz="1200" kern="1200" dirty="0" smtClean="0">
                <a:solidFill>
                  <a:schemeClr val="tx1"/>
                </a:solidFill>
                <a:effectLst/>
                <a:latin typeface="+mn-lt"/>
                <a:ea typeface="+mn-ea"/>
                <a:cs typeface="+mn-cs"/>
              </a:rPr>
              <a:t>, 2014, p. 74). In a reality dominated by variability, uncertainty, complexity and ambiguity, the attentiveness in pedagogy to the resilience resource and its use on educational grounds appears as an important need. Resilience appears to support learning and teaching, education, by supporting the processes of self-understanding/(self-)education/self-creation and self-determination and self-regulation, as well as clarifying complex reality.</a:t>
            </a:r>
            <a:r>
              <a:rPr lang="pl-PL"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Resilience, therefore, is a kind of resilience and the art of living in the midst of challenges. An important component of resilience is subjectivity, which allows a person to orient and autonomic function in a fluid reality.</a:t>
            </a:r>
            <a:r>
              <a:rPr lang="pl-PL" sz="1200" kern="1200" dirty="0" smtClean="0">
                <a:solidFill>
                  <a:schemeClr val="tx1"/>
                </a:solidFill>
                <a:effectLst/>
                <a:latin typeface="+mn-lt"/>
                <a:ea typeface="+mn-ea"/>
                <a:cs typeface="+mn-cs"/>
              </a:rPr>
              <a:t> </a:t>
            </a:r>
            <a:endParaRPr lang="pl-PL" b="1" dirty="0"/>
          </a:p>
        </p:txBody>
      </p:sp>
      <p:sp>
        <p:nvSpPr>
          <p:cNvPr id="4" name="Symbol zastępczy numeru slajdu 3"/>
          <p:cNvSpPr>
            <a:spLocks noGrp="1"/>
          </p:cNvSpPr>
          <p:nvPr>
            <p:ph type="sldNum" sz="quarter" idx="5"/>
          </p:nvPr>
        </p:nvSpPr>
        <p:spPr/>
        <p:txBody>
          <a:bodyPr/>
          <a:lstStyle/>
          <a:p>
            <a:fld id="{F6AA69AB-24CB-4B87-BC76-5C70E2E04AF2}" type="slidenum">
              <a:rPr lang="pl-PL" smtClean="0"/>
              <a:t>2</a:t>
            </a:fld>
            <a:endParaRPr lang="pl-PL"/>
          </a:p>
        </p:txBody>
      </p:sp>
    </p:spTree>
    <p:extLst>
      <p:ext uri="{BB962C8B-B14F-4D97-AF65-F5344CB8AC3E}">
        <p14:creationId xmlns:p14="http://schemas.microsoft.com/office/powerpoint/2010/main" val="287153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4D293D5-6FA4-5312-C22A-70A858D102A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21609CEC-79F6-44E7-CCAD-932C14E9BA2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1E517A93-DFD6-BD3F-1799-64CC4B6A6D3D}"/>
              </a:ext>
            </a:extLst>
          </p:cNvPr>
          <p:cNvSpPr>
            <a:spLocks noGrp="1"/>
          </p:cNvSpPr>
          <p:nvPr>
            <p:ph type="body" idx="1"/>
          </p:nvPr>
        </p:nvSpPr>
        <p:spPr/>
        <p:txBody>
          <a:bodyPr/>
          <a:lstStyle/>
          <a:p>
            <a:r>
              <a:rPr lang="en-US" sz="1200" kern="1200" dirty="0" smtClean="0">
                <a:solidFill>
                  <a:schemeClr val="tx1"/>
                </a:solidFill>
                <a:effectLst/>
                <a:latin typeface="+mn-lt"/>
                <a:ea typeface="+mn-ea"/>
                <a:cs typeface="+mn-cs"/>
              </a:rPr>
              <a:t>Three essential elements are identified for understanding what resilience is. The first element is the presence of and exposure (exposure) to risk factors, processes and mechanisms e.g. such as challenges, adversity, excessive stress. These are factors that tend to interfere with or disrupt overall wellbeing and functioning. The second element is the operation of factors, processes or mechanisms that protect against risk factors. The third element is the positive outcome of the ‘interaction’ of these two opposing ‘forces’ (risk factors and protective factors), i.e. positive adaptation. Positive adaptation, which is understood as a return to well-being after rebounding from a difficult situation. These components of resilience are variously named according to the experiences and linguistic traditions of researchers and authors (</a:t>
            </a:r>
            <a:r>
              <a:rPr lang="en-US" sz="1200" kern="1200" dirty="0" err="1" smtClean="0">
                <a:solidFill>
                  <a:schemeClr val="tx1"/>
                </a:solidFill>
                <a:effectLst/>
                <a:latin typeface="+mn-lt"/>
                <a:ea typeface="+mn-ea"/>
                <a:cs typeface="+mn-cs"/>
              </a:rPr>
              <a:t>Masten</a:t>
            </a:r>
            <a:r>
              <a:rPr lang="en-US" sz="1200" kern="1200" dirty="0" smtClean="0">
                <a:solidFill>
                  <a:schemeClr val="tx1"/>
                </a:solidFill>
                <a:effectLst/>
                <a:latin typeface="+mn-lt"/>
                <a:ea typeface="+mn-ea"/>
                <a:cs typeface="+mn-cs"/>
              </a:rPr>
              <a:t>, 2018; </a:t>
            </a:r>
            <a:r>
              <a:rPr lang="en-US" sz="1200" kern="1200" dirty="0" err="1" smtClean="0">
                <a:solidFill>
                  <a:schemeClr val="tx1"/>
                </a:solidFill>
                <a:effectLst/>
                <a:latin typeface="+mn-lt"/>
                <a:ea typeface="+mn-ea"/>
                <a:cs typeface="+mn-cs"/>
              </a:rPr>
              <a:t>Ostaszewski</a:t>
            </a:r>
            <a:r>
              <a:rPr lang="en-US" sz="1200" kern="1200" dirty="0" smtClean="0">
                <a:solidFill>
                  <a:schemeClr val="tx1"/>
                </a:solidFill>
                <a:effectLst/>
                <a:latin typeface="+mn-lt"/>
                <a:ea typeface="+mn-ea"/>
                <a:cs typeface="+mn-cs"/>
              </a:rPr>
              <a:t>, 2014)</a:t>
            </a:r>
            <a:endParaRPr lang="pl-PL" b="1" dirty="0"/>
          </a:p>
        </p:txBody>
      </p:sp>
      <p:sp>
        <p:nvSpPr>
          <p:cNvPr id="4" name="Symbol zastępczy numeru slajdu 3">
            <a:extLst>
              <a:ext uri="{FF2B5EF4-FFF2-40B4-BE49-F238E27FC236}">
                <a16:creationId xmlns:a16="http://schemas.microsoft.com/office/drawing/2014/main" xmlns="" id="{7948214D-1F8D-B834-3B80-57E3AB32864D}"/>
              </a:ext>
            </a:extLst>
          </p:cNvPr>
          <p:cNvSpPr>
            <a:spLocks noGrp="1"/>
          </p:cNvSpPr>
          <p:nvPr>
            <p:ph type="sldNum" sz="quarter" idx="5"/>
          </p:nvPr>
        </p:nvSpPr>
        <p:spPr/>
        <p:txBody>
          <a:bodyPr/>
          <a:lstStyle/>
          <a:p>
            <a:fld id="{F6AA69AB-24CB-4B87-BC76-5C70E2E04AF2}" type="slidenum">
              <a:rPr lang="pl-PL" smtClean="0"/>
              <a:t>3</a:t>
            </a:fld>
            <a:endParaRPr lang="pl-PL"/>
          </a:p>
        </p:txBody>
      </p:sp>
    </p:spTree>
    <p:extLst>
      <p:ext uri="{BB962C8B-B14F-4D97-AF65-F5344CB8AC3E}">
        <p14:creationId xmlns:p14="http://schemas.microsoft.com/office/powerpoint/2010/main" val="2659375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BA4BF4-B744-D516-52E0-E6BB68DA47E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DECCBABA-2288-297F-66C0-474BEF749E4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04E6E6BC-930A-3604-72DC-54B760C7B6FA}"/>
              </a:ext>
            </a:extLst>
          </p:cNvPr>
          <p:cNvSpPr>
            <a:spLocks noGrp="1"/>
          </p:cNvSpPr>
          <p:nvPr>
            <p:ph type="body" idx="1"/>
          </p:nvPr>
        </p:nvSpPr>
        <p:spPr/>
        <p:txBody>
          <a:bodyPr/>
          <a:lstStyle/>
          <a:p>
            <a:endParaRPr lang="pl-PL" b="1" dirty="0"/>
          </a:p>
        </p:txBody>
      </p:sp>
      <p:sp>
        <p:nvSpPr>
          <p:cNvPr id="4" name="Symbol zastępczy numeru slajdu 3">
            <a:extLst>
              <a:ext uri="{FF2B5EF4-FFF2-40B4-BE49-F238E27FC236}">
                <a16:creationId xmlns:a16="http://schemas.microsoft.com/office/drawing/2014/main" xmlns="" id="{3A3B30BA-BAF8-8E92-1C52-79C7F2702D31}"/>
              </a:ext>
            </a:extLst>
          </p:cNvPr>
          <p:cNvSpPr>
            <a:spLocks noGrp="1"/>
          </p:cNvSpPr>
          <p:nvPr>
            <p:ph type="sldNum" sz="quarter" idx="5"/>
          </p:nvPr>
        </p:nvSpPr>
        <p:spPr/>
        <p:txBody>
          <a:bodyPr/>
          <a:lstStyle/>
          <a:p>
            <a:fld id="{F6AA69AB-24CB-4B87-BC76-5C70E2E04AF2}" type="slidenum">
              <a:rPr lang="pl-PL" smtClean="0"/>
              <a:t>4</a:t>
            </a:fld>
            <a:endParaRPr lang="pl-PL"/>
          </a:p>
        </p:txBody>
      </p:sp>
    </p:spTree>
    <p:extLst>
      <p:ext uri="{BB962C8B-B14F-4D97-AF65-F5344CB8AC3E}">
        <p14:creationId xmlns:p14="http://schemas.microsoft.com/office/powerpoint/2010/main" val="318890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BA4BF4-B744-D516-52E0-E6BB68DA47E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DECCBABA-2288-297F-66C0-474BEF749E4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04E6E6BC-930A-3604-72DC-54B760C7B6FA}"/>
              </a:ext>
            </a:extLst>
          </p:cNvPr>
          <p:cNvSpPr>
            <a:spLocks noGrp="1"/>
          </p:cNvSpPr>
          <p:nvPr>
            <p:ph type="body" idx="1"/>
          </p:nvPr>
        </p:nvSpPr>
        <p:spPr/>
        <p:txBody>
          <a:bodyPr/>
          <a:lstStyle/>
          <a:p>
            <a:endParaRPr lang="pl-PL" b="1" dirty="0"/>
          </a:p>
        </p:txBody>
      </p:sp>
      <p:sp>
        <p:nvSpPr>
          <p:cNvPr id="4" name="Symbol zastępczy numeru slajdu 3">
            <a:extLst>
              <a:ext uri="{FF2B5EF4-FFF2-40B4-BE49-F238E27FC236}">
                <a16:creationId xmlns:a16="http://schemas.microsoft.com/office/drawing/2014/main" xmlns="" id="{3A3B30BA-BAF8-8E92-1C52-79C7F2702D31}"/>
              </a:ext>
            </a:extLst>
          </p:cNvPr>
          <p:cNvSpPr>
            <a:spLocks noGrp="1"/>
          </p:cNvSpPr>
          <p:nvPr>
            <p:ph type="sldNum" sz="quarter" idx="5"/>
          </p:nvPr>
        </p:nvSpPr>
        <p:spPr/>
        <p:txBody>
          <a:bodyPr/>
          <a:lstStyle/>
          <a:p>
            <a:fld id="{F6AA69AB-24CB-4B87-BC76-5C70E2E04AF2}" type="slidenum">
              <a:rPr lang="pl-PL" smtClean="0"/>
              <a:t>5</a:t>
            </a:fld>
            <a:endParaRPr lang="pl-PL"/>
          </a:p>
        </p:txBody>
      </p:sp>
    </p:spTree>
    <p:extLst>
      <p:ext uri="{BB962C8B-B14F-4D97-AF65-F5344CB8AC3E}">
        <p14:creationId xmlns:p14="http://schemas.microsoft.com/office/powerpoint/2010/main" val="318890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7F9A211-E05C-4494-41AA-01DBE779BFC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058D9D51-990B-CDC1-0710-FD24C0788D9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A9389D14-E81A-E977-98BA-33ED5AF52D23}"/>
              </a:ext>
            </a:extLst>
          </p:cNvPr>
          <p:cNvSpPr>
            <a:spLocks noGrp="1"/>
          </p:cNvSpPr>
          <p:nvPr>
            <p:ph type="body" idx="1"/>
          </p:nvPr>
        </p:nvSpPr>
        <p:spPr/>
        <p:txBody>
          <a:bodyPr/>
          <a:lstStyle/>
          <a:p>
            <a:r>
              <a:rPr lang="en-US" b="0" dirty="0" smtClean="0"/>
              <a:t>The different contextual or systemic levels of risks and resources interact with each other to shape resilience in what is known to be a complex, dynamic, process </a:t>
            </a:r>
            <a:endParaRPr lang="pl-PL" b="0" dirty="0" smtClean="0"/>
          </a:p>
          <a:p>
            <a:endParaRPr lang="pl-PL" b="0" dirty="0" smtClean="0"/>
          </a:p>
          <a:p>
            <a:r>
              <a:rPr lang="en-US" b="0" dirty="0" smtClean="0"/>
              <a:t>Different contextual or systemic levels of risk factors and protective factors work in interaction to shape resilience in a complex, dynamic process. Resilience is not an individual characteristic, but more a dynamic process that takes place between the individual and a constantly changing context. Therefore, it is useful to consider resilience from the perspective of the ecological model of the social environments in which a person lives. </a:t>
            </a:r>
            <a:endParaRPr lang="pl-PL" b="0" dirty="0" smtClean="0"/>
          </a:p>
          <a:p>
            <a:r>
              <a:rPr lang="pl-PL" b="0" dirty="0" smtClean="0"/>
              <a:t>P</a:t>
            </a:r>
            <a:r>
              <a:rPr lang="en-US" b="0" dirty="0" err="1" smtClean="0"/>
              <a:t>ersonal</a:t>
            </a:r>
            <a:r>
              <a:rPr lang="en-US" b="0" dirty="0" smtClean="0"/>
              <a:t> system risks and resources</a:t>
            </a:r>
            <a:r>
              <a:rPr lang="pl-PL" b="0" dirty="0" smtClean="0"/>
              <a:t> </a:t>
            </a:r>
            <a:r>
              <a:rPr lang="pl-PL" b="0" dirty="0" err="1" smtClean="0"/>
              <a:t>is</a:t>
            </a:r>
            <a:r>
              <a:rPr lang="pl-PL" b="0" dirty="0" smtClean="0"/>
              <a:t> </a:t>
            </a:r>
            <a:r>
              <a:rPr lang="en-US" b="0" dirty="0" smtClean="0"/>
              <a:t>difficulty in asking for help, low levels of </a:t>
            </a:r>
            <a:r>
              <a:rPr lang="en-US" b="0" dirty="0" err="1" smtClean="0"/>
              <a:t>confidenceor</a:t>
            </a:r>
            <a:r>
              <a:rPr lang="en-US" b="0" dirty="0" smtClean="0"/>
              <a:t> efficacy (Day 2008), conflicts between personal ideologies and current</a:t>
            </a:r>
            <a:r>
              <a:rPr lang="pl-PL" b="0" dirty="0" smtClean="0"/>
              <a:t> </a:t>
            </a:r>
            <a:r>
              <a:rPr lang="pl-PL" b="0" dirty="0" err="1" smtClean="0"/>
              <a:t>practices</a:t>
            </a:r>
            <a:r>
              <a:rPr lang="pl-PL" b="0" dirty="0" smtClean="0"/>
              <a:t> and family </a:t>
            </a:r>
            <a:r>
              <a:rPr lang="pl-PL" b="0" dirty="0" err="1" smtClean="0"/>
              <a:t>pressures</a:t>
            </a:r>
            <a:r>
              <a:rPr lang="pl-PL" b="0" dirty="0" smtClean="0"/>
              <a:t>. </a:t>
            </a:r>
          </a:p>
          <a:p>
            <a:r>
              <a:rPr lang="en-US" b="0" dirty="0" smtClean="0"/>
              <a:t>Micro- and mesosystems comprise various groups of people such as </a:t>
            </a:r>
            <a:r>
              <a:rPr lang="en-US" b="0" dirty="0" err="1" smtClean="0"/>
              <a:t>students,school</a:t>
            </a:r>
            <a:r>
              <a:rPr lang="en-US" b="0" dirty="0" smtClean="0"/>
              <a:t> leaders and colleagues and the relationships between these and </a:t>
            </a:r>
            <a:r>
              <a:rPr lang="en-US" b="0" dirty="0" err="1" smtClean="0"/>
              <a:t>individualteachers</a:t>
            </a:r>
            <a:r>
              <a:rPr lang="en-US" b="0" dirty="0" smtClean="0"/>
              <a:t>. Teachers draw on resources at these levels to manage risks and help navigate through challenges.</a:t>
            </a:r>
            <a:endParaRPr lang="pl-PL" b="0" dirty="0" smtClean="0"/>
          </a:p>
          <a:p>
            <a:endParaRPr lang="pl-PL" b="0" dirty="0" smtClean="0"/>
          </a:p>
          <a:p>
            <a:r>
              <a:rPr lang="en-US" b="1" dirty="0" smtClean="0"/>
              <a:t>Classroom or school challenges include</a:t>
            </a:r>
            <a:r>
              <a:rPr lang="pl-PL" b="1" dirty="0" smtClean="0"/>
              <a:t>:</a:t>
            </a:r>
          </a:p>
          <a:p>
            <a:pPr marL="171450" indent="-171450">
              <a:buFont typeface="Arial" panose="020B0604020202020204" pitchFamily="34" charset="0"/>
              <a:buChar char="•"/>
            </a:pPr>
            <a:r>
              <a:rPr lang="en-US" b="1" dirty="0" smtClean="0"/>
              <a:t>meeting needs of disadvantaged students</a:t>
            </a:r>
            <a:endParaRPr lang="pl-PL" b="1" dirty="0" smtClean="0"/>
          </a:p>
          <a:p>
            <a:pPr marL="171450" indent="-171450">
              <a:buFont typeface="Arial" panose="020B0604020202020204" pitchFamily="34" charset="0"/>
              <a:buChar char="•"/>
            </a:pPr>
            <a:r>
              <a:rPr lang="pl-PL" b="1" dirty="0" err="1" smtClean="0"/>
              <a:t>unsupportive</a:t>
            </a:r>
            <a:r>
              <a:rPr lang="pl-PL" b="1" dirty="0" smtClean="0"/>
              <a:t> </a:t>
            </a:r>
            <a:r>
              <a:rPr lang="pl-PL" b="1" dirty="0" err="1" smtClean="0"/>
              <a:t>leadership</a:t>
            </a:r>
            <a:r>
              <a:rPr lang="pl-PL" b="1" dirty="0" smtClean="0"/>
              <a:t> </a:t>
            </a:r>
            <a:r>
              <a:rPr lang="pl-PL" b="1" dirty="0" err="1" smtClean="0"/>
              <a:t>staff</a:t>
            </a:r>
            <a:endParaRPr lang="pl-PL" b="1" dirty="0" smtClean="0"/>
          </a:p>
          <a:p>
            <a:pPr marL="171450" indent="-171450">
              <a:buFont typeface="Arial" panose="020B0604020202020204" pitchFamily="34" charset="0"/>
              <a:buChar char="•"/>
            </a:pPr>
            <a:r>
              <a:rPr lang="pl-PL" b="1" dirty="0" err="1" smtClean="0"/>
              <a:t>lack</a:t>
            </a:r>
            <a:r>
              <a:rPr lang="pl-PL" b="1" dirty="0" smtClean="0"/>
              <a:t> of </a:t>
            </a:r>
            <a:r>
              <a:rPr lang="pl-PL" b="1" dirty="0" err="1" smtClean="0"/>
              <a:t>resources</a:t>
            </a:r>
            <a:endParaRPr lang="pl-PL" b="1" dirty="0" smtClean="0"/>
          </a:p>
          <a:p>
            <a:pPr marL="171450" indent="-171450">
              <a:buFont typeface="Arial" panose="020B0604020202020204" pitchFamily="34" charset="0"/>
              <a:buChar char="•"/>
            </a:pPr>
            <a:r>
              <a:rPr lang="pl-PL" b="1" dirty="0" err="1" smtClean="0"/>
              <a:t>relationships</a:t>
            </a:r>
            <a:endParaRPr lang="pl-PL" b="1" dirty="0" smtClean="0"/>
          </a:p>
          <a:p>
            <a:pPr marL="171450" indent="-171450">
              <a:buFont typeface="Arial" panose="020B0604020202020204" pitchFamily="34" charset="0"/>
              <a:buChar char="•"/>
            </a:pPr>
            <a:r>
              <a:rPr lang="en-US" b="1" dirty="0" smtClean="0"/>
              <a:t>scrutiny of peers, parents and the principal </a:t>
            </a:r>
            <a:endParaRPr lang="pl-PL" b="1" dirty="0" smtClean="0"/>
          </a:p>
          <a:p>
            <a:endParaRPr lang="pl-PL" b="1" dirty="0" smtClean="0"/>
          </a:p>
          <a:p>
            <a:r>
              <a:rPr lang="pl-PL" b="1" dirty="0" smtClean="0"/>
              <a:t>R</a:t>
            </a:r>
            <a:r>
              <a:rPr lang="en-US" b="1" dirty="0" err="1" smtClean="0"/>
              <a:t>esources</a:t>
            </a:r>
            <a:r>
              <a:rPr lang="en-US" b="1" dirty="0" smtClean="0"/>
              <a:t> that support teacher resilience</a:t>
            </a:r>
            <a:r>
              <a:rPr lang="pl-PL" b="1" dirty="0" smtClean="0"/>
              <a:t>:</a:t>
            </a:r>
          </a:p>
          <a:p>
            <a:pPr marL="171450" indent="-171450">
              <a:buFont typeface="Arial" panose="020B0604020202020204" pitchFamily="34" charset="0"/>
              <a:buChar char="•"/>
            </a:pPr>
            <a:r>
              <a:rPr lang="pl-PL" b="1" dirty="0" err="1" smtClean="0"/>
              <a:t>positive</a:t>
            </a:r>
            <a:r>
              <a:rPr lang="pl-PL" b="1" dirty="0" smtClean="0"/>
              <a:t> </a:t>
            </a:r>
            <a:r>
              <a:rPr lang="pl-PL" b="1" dirty="0" err="1" smtClean="0"/>
              <a:t>relationships</a:t>
            </a:r>
            <a:r>
              <a:rPr lang="pl-PL" b="1" dirty="0" smtClean="0"/>
              <a:t> with </a:t>
            </a:r>
            <a:r>
              <a:rPr lang="pl-PL" b="1" dirty="0" err="1" smtClean="0"/>
              <a:t>colleagues</a:t>
            </a:r>
            <a:endParaRPr lang="pl-PL" b="1" dirty="0" smtClean="0"/>
          </a:p>
          <a:p>
            <a:pPr marL="171450" indent="-171450">
              <a:buFont typeface="Arial" panose="020B0604020202020204" pitchFamily="34" charset="0"/>
              <a:buChar char="•"/>
            </a:pPr>
            <a:r>
              <a:rPr lang="pl-PL" b="1" dirty="0" err="1" smtClean="0"/>
              <a:t>positive</a:t>
            </a:r>
            <a:r>
              <a:rPr lang="pl-PL" b="1" dirty="0" smtClean="0"/>
              <a:t> </a:t>
            </a:r>
            <a:r>
              <a:rPr lang="pl-PL" b="1" dirty="0" err="1" smtClean="0"/>
              <a:t>relationships</a:t>
            </a:r>
            <a:r>
              <a:rPr lang="pl-PL" b="1" dirty="0" smtClean="0"/>
              <a:t> with </a:t>
            </a:r>
            <a:r>
              <a:rPr lang="pl-PL" b="1" dirty="0" err="1" smtClean="0"/>
              <a:t>mentors</a:t>
            </a:r>
            <a:r>
              <a:rPr lang="pl-PL" b="1" dirty="0" smtClean="0"/>
              <a:t> </a:t>
            </a:r>
          </a:p>
          <a:p>
            <a:pPr marL="171450" indent="-171450">
              <a:buFont typeface="Arial" panose="020B0604020202020204" pitchFamily="34" charset="0"/>
              <a:buChar char="•"/>
            </a:pPr>
            <a:r>
              <a:rPr lang="pl-PL" sz="1200" b="1" kern="1200" dirty="0" err="1" smtClean="0">
                <a:solidFill>
                  <a:schemeClr val="tx1"/>
                </a:solidFill>
                <a:effectLst/>
                <a:latin typeface="+mn-lt"/>
                <a:ea typeface="+mn-ea"/>
                <a:cs typeface="+mn-cs"/>
              </a:rPr>
              <a:t>positive</a:t>
            </a:r>
            <a:r>
              <a:rPr lang="pl-PL" sz="1200" b="1" kern="1200" dirty="0" smtClean="0">
                <a:solidFill>
                  <a:schemeClr val="tx1"/>
                </a:solidFill>
                <a:effectLst/>
                <a:latin typeface="+mn-lt"/>
                <a:ea typeface="+mn-ea"/>
                <a:cs typeface="+mn-cs"/>
              </a:rPr>
              <a:t> </a:t>
            </a:r>
            <a:r>
              <a:rPr lang="pl-PL" sz="1200" b="1" kern="1200" dirty="0" err="1" smtClean="0">
                <a:solidFill>
                  <a:schemeClr val="tx1"/>
                </a:solidFill>
                <a:effectLst/>
                <a:latin typeface="+mn-lt"/>
                <a:ea typeface="+mn-ea"/>
                <a:cs typeface="+mn-cs"/>
              </a:rPr>
              <a:t>relationships</a:t>
            </a:r>
            <a:r>
              <a:rPr lang="pl-PL" sz="1200" b="1" kern="1200" dirty="0" smtClean="0">
                <a:solidFill>
                  <a:schemeClr val="tx1"/>
                </a:solidFill>
                <a:effectLst/>
                <a:latin typeface="+mn-lt"/>
                <a:ea typeface="+mn-ea"/>
                <a:cs typeface="+mn-cs"/>
              </a:rPr>
              <a:t> with </a:t>
            </a:r>
            <a:r>
              <a:rPr lang="pl-PL" sz="1200" b="1" kern="1200" dirty="0" err="1" smtClean="0">
                <a:solidFill>
                  <a:schemeClr val="tx1"/>
                </a:solidFill>
                <a:effectLst/>
                <a:latin typeface="+mn-lt"/>
                <a:ea typeface="+mn-ea"/>
                <a:cs typeface="+mn-cs"/>
              </a:rPr>
              <a:t>school</a:t>
            </a:r>
            <a:r>
              <a:rPr lang="pl-PL" sz="1200" b="1" kern="1200" dirty="0" smtClean="0">
                <a:solidFill>
                  <a:schemeClr val="tx1"/>
                </a:solidFill>
                <a:effectLst/>
                <a:latin typeface="+mn-lt"/>
                <a:ea typeface="+mn-ea"/>
                <a:cs typeface="+mn-cs"/>
              </a:rPr>
              <a:t> </a:t>
            </a:r>
            <a:r>
              <a:rPr lang="pl-PL" sz="1200" b="1" kern="1200" dirty="0" err="1" smtClean="0">
                <a:solidFill>
                  <a:schemeClr val="tx1"/>
                </a:solidFill>
                <a:effectLst/>
                <a:latin typeface="+mn-lt"/>
                <a:ea typeface="+mn-ea"/>
                <a:cs typeface="+mn-cs"/>
              </a:rPr>
              <a:t>leaders</a:t>
            </a:r>
            <a:endParaRPr lang="pl-PL"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pl-PL" sz="1200" b="1" kern="1200" dirty="0" err="1" smtClean="0">
                <a:solidFill>
                  <a:schemeClr val="tx1"/>
                </a:solidFill>
                <a:effectLst/>
                <a:latin typeface="+mn-lt"/>
                <a:ea typeface="+mn-ea"/>
                <a:cs typeface="+mn-cs"/>
              </a:rPr>
              <a:t>positive</a:t>
            </a:r>
            <a:r>
              <a:rPr lang="pl-PL" sz="1200" b="1" kern="1200" dirty="0" smtClean="0">
                <a:solidFill>
                  <a:schemeClr val="tx1"/>
                </a:solidFill>
                <a:effectLst/>
                <a:latin typeface="+mn-lt"/>
                <a:ea typeface="+mn-ea"/>
                <a:cs typeface="+mn-cs"/>
              </a:rPr>
              <a:t> </a:t>
            </a:r>
            <a:r>
              <a:rPr lang="pl-PL" sz="1200" b="1" kern="1200" dirty="0" err="1" smtClean="0">
                <a:solidFill>
                  <a:schemeClr val="tx1"/>
                </a:solidFill>
                <a:effectLst/>
                <a:latin typeface="+mn-lt"/>
                <a:ea typeface="+mn-ea"/>
                <a:cs typeface="+mn-cs"/>
              </a:rPr>
              <a:t>relationships</a:t>
            </a:r>
            <a:r>
              <a:rPr lang="pl-PL" sz="1200" b="1" kern="1200" dirty="0" smtClean="0">
                <a:solidFill>
                  <a:schemeClr val="tx1"/>
                </a:solidFill>
                <a:effectLst/>
                <a:latin typeface="+mn-lt"/>
                <a:ea typeface="+mn-ea"/>
                <a:cs typeface="+mn-cs"/>
              </a:rPr>
              <a:t> with </a:t>
            </a:r>
            <a:r>
              <a:rPr lang="pl-PL" sz="1200" b="1" kern="1200" dirty="0" err="1" smtClean="0">
                <a:solidFill>
                  <a:schemeClr val="tx1"/>
                </a:solidFill>
                <a:effectLst/>
                <a:latin typeface="+mn-lt"/>
                <a:ea typeface="+mn-ea"/>
                <a:cs typeface="+mn-cs"/>
              </a:rPr>
              <a:t>students</a:t>
            </a:r>
            <a:r>
              <a:rPr lang="pl-PL" sz="1200" b="1"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pl-PL" sz="1200" b="1" kern="1200" dirty="0" smtClean="0">
                <a:solidFill>
                  <a:schemeClr val="tx1"/>
                </a:solidFill>
                <a:effectLst/>
                <a:latin typeface="+mn-lt"/>
                <a:ea typeface="+mn-ea"/>
                <a:cs typeface="+mn-cs"/>
              </a:rPr>
              <a:t>h</a:t>
            </a:r>
            <a:r>
              <a:rPr lang="en-US" sz="1200" b="1" kern="1200" dirty="0" err="1" smtClean="0">
                <a:solidFill>
                  <a:schemeClr val="tx1"/>
                </a:solidFill>
                <a:effectLst/>
                <a:latin typeface="+mn-lt"/>
                <a:ea typeface="+mn-ea"/>
                <a:cs typeface="+mn-cs"/>
              </a:rPr>
              <a:t>aving</a:t>
            </a:r>
            <a:r>
              <a:rPr lang="en-US" sz="1200" b="1" kern="1200" dirty="0" smtClean="0">
                <a:solidFill>
                  <a:schemeClr val="tx1"/>
                </a:solidFill>
                <a:effectLst/>
                <a:latin typeface="+mn-lt"/>
                <a:ea typeface="+mn-ea"/>
                <a:cs typeface="+mn-cs"/>
              </a:rPr>
              <a:t> personal and professional support networks such as family support and social networks</a:t>
            </a:r>
            <a:endParaRPr lang="pl-PL"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pl-PL" sz="1200" b="1" kern="1200" dirty="0" smtClean="0">
              <a:solidFill>
                <a:schemeClr val="tx1"/>
              </a:solidFill>
              <a:effectLst/>
              <a:latin typeface="+mn-lt"/>
              <a:ea typeface="+mn-ea"/>
              <a:cs typeface="+mn-cs"/>
            </a:endParaRPr>
          </a:p>
          <a:p>
            <a:pPr marL="0" indent="0">
              <a:buFont typeface="Arial" panose="020B0604020202020204" pitchFamily="34" charset="0"/>
              <a:buNone/>
            </a:pPr>
            <a:r>
              <a:rPr lang="pl-PL" sz="1200" b="1" kern="1200" dirty="0" err="1" smtClean="0">
                <a:solidFill>
                  <a:schemeClr val="tx1"/>
                </a:solidFill>
                <a:effectLst/>
                <a:latin typeface="+mn-lt"/>
                <a:ea typeface="+mn-ea"/>
                <a:cs typeface="+mn-cs"/>
              </a:rPr>
              <a:t>Exosystem</a:t>
            </a:r>
            <a:r>
              <a:rPr lang="pl-PL" sz="1200" b="1" kern="1200" dirty="0" smtClean="0">
                <a:solidFill>
                  <a:schemeClr val="tx1"/>
                </a:solidFill>
                <a:effectLst/>
                <a:latin typeface="+mn-lt"/>
                <a:ea typeface="+mn-ea"/>
                <a:cs typeface="+mn-cs"/>
              </a:rPr>
              <a:t> and </a:t>
            </a:r>
            <a:r>
              <a:rPr lang="pl-PL" sz="1200" b="1" kern="1200" dirty="0" err="1" smtClean="0">
                <a:solidFill>
                  <a:schemeClr val="tx1"/>
                </a:solidFill>
                <a:effectLst/>
                <a:latin typeface="+mn-lt"/>
                <a:ea typeface="+mn-ea"/>
                <a:cs typeface="+mn-cs"/>
              </a:rPr>
              <a:t>macrosystem</a:t>
            </a:r>
            <a:r>
              <a:rPr lang="pl-PL" sz="1200" b="1" kern="1200" dirty="0" smtClean="0">
                <a:solidFill>
                  <a:schemeClr val="tx1"/>
                </a:solidFill>
                <a:effectLst/>
                <a:latin typeface="+mn-lt"/>
                <a:ea typeface="+mn-ea"/>
                <a:cs typeface="+mn-cs"/>
              </a:rPr>
              <a:t> </a:t>
            </a:r>
            <a:r>
              <a:rPr lang="pl-PL" sz="1200" b="1" kern="1200" dirty="0" err="1" smtClean="0">
                <a:solidFill>
                  <a:schemeClr val="tx1"/>
                </a:solidFill>
                <a:effectLst/>
                <a:latin typeface="+mn-lt"/>
                <a:ea typeface="+mn-ea"/>
                <a:cs typeface="+mn-cs"/>
              </a:rPr>
              <a:t>factors</a:t>
            </a:r>
            <a:r>
              <a:rPr lang="pl-PL"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that would impact on teacher resilience through producing risks as well as available resources</a:t>
            </a:r>
            <a:r>
              <a:rPr lang="pl-PL" sz="1200" b="1" kern="1200" dirty="0" smtClean="0">
                <a:solidFill>
                  <a:schemeClr val="tx1"/>
                </a:solidFill>
                <a:effectLst/>
                <a:latin typeface="+mn-lt"/>
                <a:ea typeface="+mn-ea"/>
                <a:cs typeface="+mn-cs"/>
              </a:rPr>
              <a:t>:</a:t>
            </a:r>
          </a:p>
          <a:p>
            <a:pPr marL="0" indent="0">
              <a:buFont typeface="Arial" panose="020B0604020202020204" pitchFamily="34" charset="0"/>
              <a:buNone/>
            </a:pPr>
            <a:r>
              <a:rPr lang="pl-PL" sz="1200" b="1" kern="1200" dirty="0" err="1" smtClean="0">
                <a:solidFill>
                  <a:schemeClr val="tx1"/>
                </a:solidFill>
                <a:effectLst/>
                <a:latin typeface="+mn-lt"/>
                <a:ea typeface="+mn-ea"/>
                <a:cs typeface="+mn-cs"/>
              </a:rPr>
              <a:t>physical</a:t>
            </a:r>
            <a:r>
              <a:rPr lang="pl-PL" sz="1200" b="1" kern="1200" dirty="0" smtClean="0">
                <a:solidFill>
                  <a:schemeClr val="tx1"/>
                </a:solidFill>
                <a:effectLst/>
                <a:latin typeface="+mn-lt"/>
                <a:ea typeface="+mn-ea"/>
                <a:cs typeface="+mn-cs"/>
              </a:rPr>
              <a:t> </a:t>
            </a:r>
            <a:r>
              <a:rPr lang="pl-PL" sz="1200" b="1" kern="1200" dirty="0" err="1" smtClean="0">
                <a:solidFill>
                  <a:schemeClr val="tx1"/>
                </a:solidFill>
                <a:effectLst/>
                <a:latin typeface="+mn-lt"/>
                <a:ea typeface="+mn-ea"/>
                <a:cs typeface="+mn-cs"/>
              </a:rPr>
              <a:t>infrastructure</a:t>
            </a:r>
            <a:endParaRPr lang="pl-PL" sz="1200" b="1" kern="1200" dirty="0" smtClean="0">
              <a:solidFill>
                <a:schemeClr val="tx1"/>
              </a:solidFill>
              <a:effectLst/>
              <a:latin typeface="+mn-lt"/>
              <a:ea typeface="+mn-ea"/>
              <a:cs typeface="+mn-cs"/>
            </a:endParaRPr>
          </a:p>
          <a:p>
            <a:pPr marL="0" indent="0">
              <a:buFont typeface="Arial" panose="020B0604020202020204" pitchFamily="34" charset="0"/>
              <a:buNone/>
            </a:pPr>
            <a:r>
              <a:rPr lang="pl-PL" sz="1200" b="1" kern="1200" dirty="0" err="1" smtClean="0">
                <a:solidFill>
                  <a:schemeClr val="tx1"/>
                </a:solidFill>
                <a:effectLst/>
                <a:latin typeface="+mn-lt"/>
                <a:ea typeface="+mn-ea"/>
                <a:cs typeface="+mn-cs"/>
              </a:rPr>
              <a:t>characteristics</a:t>
            </a:r>
            <a:r>
              <a:rPr lang="pl-PL" sz="1200" b="1" kern="1200" dirty="0" smtClean="0">
                <a:solidFill>
                  <a:schemeClr val="tx1"/>
                </a:solidFill>
                <a:effectLst/>
                <a:latin typeface="+mn-lt"/>
                <a:ea typeface="+mn-ea"/>
                <a:cs typeface="+mn-cs"/>
              </a:rPr>
              <a:t> of a </a:t>
            </a:r>
            <a:r>
              <a:rPr lang="pl-PL" sz="1200" b="1" kern="1200" dirty="0" err="1" smtClean="0">
                <a:solidFill>
                  <a:schemeClr val="tx1"/>
                </a:solidFill>
                <a:effectLst/>
                <a:latin typeface="+mn-lt"/>
                <a:ea typeface="+mn-ea"/>
                <a:cs typeface="+mn-cs"/>
              </a:rPr>
              <a:t>location</a:t>
            </a:r>
            <a:r>
              <a:rPr lang="pl-PL" sz="1200" b="1" kern="1200" dirty="0" smtClean="0">
                <a:solidFill>
                  <a:schemeClr val="tx1"/>
                </a:solidFill>
                <a:effectLst/>
                <a:latin typeface="+mn-lt"/>
                <a:ea typeface="+mn-ea"/>
                <a:cs typeface="+mn-cs"/>
              </a:rPr>
              <a:t> </a:t>
            </a:r>
          </a:p>
          <a:p>
            <a:pPr marL="0" indent="0">
              <a:buFont typeface="Arial" panose="020B0604020202020204" pitchFamily="34" charset="0"/>
              <a:buNone/>
            </a:pPr>
            <a:r>
              <a:rPr lang="pl-PL" sz="1200" b="1" kern="1200" dirty="0" err="1" smtClean="0">
                <a:solidFill>
                  <a:schemeClr val="tx1"/>
                </a:solidFill>
                <a:effectLst/>
                <a:latin typeface="+mn-lt"/>
                <a:ea typeface="+mn-ea"/>
                <a:cs typeface="+mn-cs"/>
              </a:rPr>
              <a:t>resources</a:t>
            </a:r>
            <a:endParaRPr lang="pl-PL" sz="1200" b="1" kern="1200" dirty="0" smtClean="0">
              <a:solidFill>
                <a:schemeClr val="tx1"/>
              </a:solidFill>
              <a:effectLst/>
              <a:latin typeface="+mn-lt"/>
              <a:ea typeface="+mn-ea"/>
              <a:cs typeface="+mn-cs"/>
            </a:endParaRPr>
          </a:p>
          <a:p>
            <a:pPr marL="0" indent="0">
              <a:buFont typeface="Arial" panose="020B0604020202020204" pitchFamily="34" charset="0"/>
              <a:buNone/>
            </a:pPr>
            <a:r>
              <a:rPr lang="pl-PL" sz="1200" b="1" kern="1200" dirty="0" err="1" smtClean="0">
                <a:solidFill>
                  <a:schemeClr val="tx1"/>
                </a:solidFill>
                <a:effectLst/>
                <a:latin typeface="+mn-lt"/>
                <a:ea typeface="+mn-ea"/>
                <a:cs typeface="+mn-cs"/>
              </a:rPr>
              <a:t>policies</a:t>
            </a:r>
            <a:r>
              <a:rPr lang="pl-PL" sz="1200" b="1" kern="1200" dirty="0" smtClean="0">
                <a:solidFill>
                  <a:schemeClr val="tx1"/>
                </a:solidFill>
                <a:effectLst/>
                <a:latin typeface="+mn-lt"/>
                <a:ea typeface="+mn-ea"/>
                <a:cs typeface="+mn-cs"/>
              </a:rPr>
              <a:t> </a:t>
            </a:r>
            <a:r>
              <a:rPr lang="pl-PL" sz="1200" b="1" kern="1200" dirty="0" err="1" smtClean="0">
                <a:solidFill>
                  <a:schemeClr val="tx1"/>
                </a:solidFill>
                <a:effectLst/>
                <a:latin typeface="+mn-lt"/>
                <a:ea typeface="+mn-ea"/>
                <a:cs typeface="+mn-cs"/>
              </a:rPr>
              <a:t>related</a:t>
            </a:r>
            <a:r>
              <a:rPr lang="pl-PL" sz="1200" b="1" kern="1200" dirty="0" smtClean="0">
                <a:solidFill>
                  <a:schemeClr val="tx1"/>
                </a:solidFill>
                <a:effectLst/>
                <a:latin typeface="+mn-lt"/>
                <a:ea typeface="+mn-ea"/>
                <a:cs typeface="+mn-cs"/>
              </a:rPr>
              <a:t> to </a:t>
            </a:r>
            <a:r>
              <a:rPr lang="pl-PL" sz="1200" b="1" kern="1200" dirty="0" err="1" smtClean="0">
                <a:solidFill>
                  <a:schemeClr val="tx1"/>
                </a:solidFill>
                <a:effectLst/>
                <a:latin typeface="+mn-lt"/>
                <a:ea typeface="+mn-ea"/>
                <a:cs typeface="+mn-cs"/>
              </a:rPr>
              <a:t>health</a:t>
            </a:r>
            <a:endParaRPr lang="pl-PL" sz="1200" b="1" kern="1200" dirty="0" smtClean="0">
              <a:solidFill>
                <a:schemeClr val="tx1"/>
              </a:solidFill>
              <a:effectLst/>
              <a:latin typeface="+mn-lt"/>
              <a:ea typeface="+mn-ea"/>
              <a:cs typeface="+mn-cs"/>
            </a:endParaRPr>
          </a:p>
          <a:p>
            <a:pPr marL="0" indent="0">
              <a:buFont typeface="Arial" panose="020B0604020202020204" pitchFamily="34" charset="0"/>
              <a:buNone/>
            </a:pPr>
            <a:r>
              <a:rPr lang="pl-PL" sz="1200" b="1" kern="1200" dirty="0" err="1" smtClean="0">
                <a:solidFill>
                  <a:schemeClr val="tx1"/>
                </a:solidFill>
                <a:effectLst/>
                <a:latin typeface="+mn-lt"/>
                <a:ea typeface="+mn-ea"/>
                <a:cs typeface="+mn-cs"/>
              </a:rPr>
              <a:t>education</a:t>
            </a:r>
            <a:r>
              <a:rPr lang="pl-PL" sz="1200" b="1" kern="1200" dirty="0" smtClean="0">
                <a:solidFill>
                  <a:schemeClr val="tx1"/>
                </a:solidFill>
                <a:effectLst/>
                <a:latin typeface="+mn-lt"/>
                <a:ea typeface="+mn-ea"/>
                <a:cs typeface="+mn-cs"/>
              </a:rPr>
              <a:t> </a:t>
            </a:r>
          </a:p>
          <a:p>
            <a:pPr marL="0" indent="0">
              <a:buFont typeface="Arial" panose="020B0604020202020204" pitchFamily="34" charset="0"/>
              <a:buNone/>
            </a:pPr>
            <a:r>
              <a:rPr lang="pl-PL" sz="1200" b="1" kern="1200" dirty="0" err="1" smtClean="0">
                <a:solidFill>
                  <a:schemeClr val="tx1"/>
                </a:solidFill>
                <a:effectLst/>
                <a:latin typeface="+mn-lt"/>
                <a:ea typeface="+mn-ea"/>
                <a:cs typeface="+mn-cs"/>
              </a:rPr>
              <a:t>welfare</a:t>
            </a:r>
            <a:r>
              <a:rPr lang="pl-PL" sz="1200" b="1" kern="1200" dirty="0" smtClean="0">
                <a:solidFill>
                  <a:schemeClr val="tx1"/>
                </a:solidFill>
                <a:effectLst/>
                <a:latin typeface="+mn-lt"/>
                <a:ea typeface="+mn-ea"/>
                <a:cs typeface="+mn-cs"/>
              </a:rPr>
              <a:t> </a:t>
            </a:r>
          </a:p>
          <a:p>
            <a:pPr marL="0" indent="0">
              <a:buFont typeface="Arial" panose="020B0604020202020204" pitchFamily="34" charset="0"/>
              <a:buNone/>
            </a:pPr>
            <a:endParaRPr lang="pl-PL" sz="1200" b="1" kern="1200" dirty="0" smtClean="0">
              <a:solidFill>
                <a:schemeClr val="tx1"/>
              </a:solidFill>
              <a:effectLst/>
              <a:latin typeface="+mn-lt"/>
              <a:ea typeface="+mn-ea"/>
              <a:cs typeface="+mn-cs"/>
            </a:endParaRPr>
          </a:p>
          <a:p>
            <a:pPr marL="0" indent="0">
              <a:buFont typeface="Arial" panose="020B0604020202020204" pitchFamily="34" charset="0"/>
              <a:buNone/>
            </a:pPr>
            <a:r>
              <a:rPr lang="pl-PL" sz="1200" b="1" kern="1200" dirty="0" err="1" smtClean="0">
                <a:solidFill>
                  <a:schemeClr val="tx1"/>
                </a:solidFill>
                <a:effectLst/>
                <a:latin typeface="+mn-lt"/>
                <a:ea typeface="+mn-ea"/>
                <a:cs typeface="+mn-cs"/>
              </a:rPr>
              <a:t>Related</a:t>
            </a:r>
            <a:r>
              <a:rPr lang="pl-PL" sz="1200" b="1" kern="1200" dirty="0" smtClean="0">
                <a:solidFill>
                  <a:schemeClr val="tx1"/>
                </a:solidFill>
                <a:effectLst/>
                <a:latin typeface="+mn-lt"/>
                <a:ea typeface="+mn-ea"/>
                <a:cs typeface="+mn-cs"/>
              </a:rPr>
              <a:t> </a:t>
            </a:r>
            <a:r>
              <a:rPr lang="pl-PL" sz="1200" b="1" kern="1200" dirty="0" err="1" smtClean="0">
                <a:solidFill>
                  <a:schemeClr val="tx1"/>
                </a:solidFill>
                <a:effectLst/>
                <a:latin typeface="+mn-lt"/>
                <a:ea typeface="+mn-ea"/>
                <a:cs typeface="+mn-cs"/>
              </a:rPr>
              <a:t>risks</a:t>
            </a:r>
            <a:r>
              <a:rPr lang="pl-PL" sz="1200" b="1" kern="1200" dirty="0" smtClean="0">
                <a:solidFill>
                  <a:schemeClr val="tx1"/>
                </a:solidFill>
                <a:effectLst/>
                <a:latin typeface="+mn-lt"/>
                <a:ea typeface="+mn-ea"/>
                <a:cs typeface="+mn-cs"/>
              </a:rPr>
              <a:t> for </a:t>
            </a:r>
            <a:r>
              <a:rPr lang="pl-PL" sz="1200" b="1" kern="1200" dirty="0" err="1" smtClean="0">
                <a:solidFill>
                  <a:schemeClr val="tx1"/>
                </a:solidFill>
                <a:effectLst/>
                <a:latin typeface="+mn-lt"/>
                <a:ea typeface="+mn-ea"/>
                <a:cs typeface="+mn-cs"/>
              </a:rPr>
              <a:t>teachers</a:t>
            </a:r>
            <a:r>
              <a:rPr lang="pl-PL" sz="1200" b="1"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1" kern="1200" dirty="0" smtClean="0">
                <a:solidFill>
                  <a:schemeClr val="tx1"/>
                </a:solidFill>
                <a:effectLst/>
                <a:latin typeface="+mn-lt"/>
                <a:ea typeface="+mn-ea"/>
                <a:cs typeface="+mn-cs"/>
              </a:rPr>
              <a:t>heavy </a:t>
            </a:r>
            <a:r>
              <a:rPr lang="pl-PL" sz="1200" b="1" kern="1200" dirty="0" err="1" smtClean="0">
                <a:solidFill>
                  <a:schemeClr val="tx1"/>
                </a:solidFill>
                <a:effectLst/>
                <a:latin typeface="+mn-lt"/>
                <a:ea typeface="+mn-ea"/>
                <a:cs typeface="+mn-cs"/>
              </a:rPr>
              <a:t>workload</a:t>
            </a:r>
            <a:endParaRPr lang="pl-PL" sz="1200" b="1" kern="1200" dirty="0" smtClean="0">
              <a:solidFill>
                <a:schemeClr val="tx1"/>
              </a:solidFill>
              <a:effectLst/>
              <a:latin typeface="+mn-lt"/>
              <a:ea typeface="+mn-ea"/>
              <a:cs typeface="+mn-cs"/>
            </a:endParaRPr>
          </a:p>
          <a:p>
            <a:pPr marL="0" indent="0">
              <a:buFont typeface="Arial" panose="020B0604020202020204" pitchFamily="34" charset="0"/>
              <a:buNone/>
            </a:pPr>
            <a:r>
              <a:rPr lang="pl-PL" sz="1200" b="1" kern="1200" dirty="0" err="1" smtClean="0">
                <a:solidFill>
                  <a:schemeClr val="tx1"/>
                </a:solidFill>
                <a:effectLst/>
                <a:latin typeface="+mn-lt"/>
                <a:ea typeface="+mn-ea"/>
                <a:cs typeface="+mn-cs"/>
              </a:rPr>
              <a:t>lack</a:t>
            </a:r>
            <a:r>
              <a:rPr lang="pl-PL" sz="1200" b="1" kern="1200" dirty="0" smtClean="0">
                <a:solidFill>
                  <a:schemeClr val="tx1"/>
                </a:solidFill>
                <a:effectLst/>
                <a:latin typeface="+mn-lt"/>
                <a:ea typeface="+mn-ea"/>
                <a:cs typeface="+mn-cs"/>
              </a:rPr>
              <a:t> of </a:t>
            </a:r>
            <a:r>
              <a:rPr lang="pl-PL" sz="1200" b="1" kern="1200" dirty="0" err="1" smtClean="0">
                <a:solidFill>
                  <a:schemeClr val="tx1"/>
                </a:solidFill>
                <a:effectLst/>
                <a:latin typeface="+mn-lt"/>
                <a:ea typeface="+mn-ea"/>
                <a:cs typeface="+mn-cs"/>
              </a:rPr>
              <a:t>time</a:t>
            </a:r>
            <a:endParaRPr lang="pl-PL" sz="1200" b="1" kern="1200" dirty="0" smtClean="0">
              <a:solidFill>
                <a:schemeClr val="tx1"/>
              </a:solidFill>
              <a:effectLst/>
              <a:latin typeface="+mn-lt"/>
              <a:ea typeface="+mn-ea"/>
              <a:cs typeface="+mn-cs"/>
            </a:endParaRPr>
          </a:p>
          <a:p>
            <a:pPr marL="0" indent="0">
              <a:buFont typeface="Arial" panose="020B0604020202020204" pitchFamily="34" charset="0"/>
              <a:buNone/>
            </a:pPr>
            <a:r>
              <a:rPr lang="pl-PL" sz="1200" b="1" kern="1200" dirty="0" err="1" smtClean="0">
                <a:solidFill>
                  <a:schemeClr val="tx1"/>
                </a:solidFill>
                <a:effectLst/>
                <a:latin typeface="+mn-lt"/>
                <a:ea typeface="+mn-ea"/>
                <a:cs typeface="+mn-cs"/>
              </a:rPr>
              <a:t>difficult</a:t>
            </a:r>
            <a:r>
              <a:rPr lang="pl-PL" sz="1200" b="1" kern="1200" dirty="0" smtClean="0">
                <a:solidFill>
                  <a:schemeClr val="tx1"/>
                </a:solidFill>
                <a:effectLst/>
                <a:latin typeface="+mn-lt"/>
                <a:ea typeface="+mn-ea"/>
                <a:cs typeface="+mn-cs"/>
              </a:rPr>
              <a:t> </a:t>
            </a:r>
            <a:r>
              <a:rPr lang="pl-PL" sz="1200" b="1" kern="1200" dirty="0" err="1" smtClean="0">
                <a:solidFill>
                  <a:schemeClr val="tx1"/>
                </a:solidFill>
                <a:effectLst/>
                <a:latin typeface="+mn-lt"/>
                <a:ea typeface="+mn-ea"/>
                <a:cs typeface="+mn-cs"/>
              </a:rPr>
              <a:t>schools</a:t>
            </a:r>
            <a:r>
              <a:rPr lang="pl-PL" sz="1200" b="1" kern="1200" dirty="0" smtClean="0">
                <a:solidFill>
                  <a:schemeClr val="tx1"/>
                </a:solidFill>
                <a:effectLst/>
                <a:latin typeface="+mn-lt"/>
                <a:ea typeface="+mn-ea"/>
                <a:cs typeface="+mn-cs"/>
              </a:rPr>
              <a:t> </a:t>
            </a:r>
            <a:r>
              <a:rPr lang="pl-PL" sz="1200" b="1" kern="1200" dirty="0" err="1" smtClean="0">
                <a:solidFill>
                  <a:schemeClr val="tx1"/>
                </a:solidFill>
                <a:effectLst/>
                <a:latin typeface="+mn-lt"/>
                <a:ea typeface="+mn-ea"/>
                <a:cs typeface="+mn-cs"/>
              </a:rPr>
              <a:t>or</a:t>
            </a:r>
            <a:r>
              <a:rPr lang="pl-PL" sz="1200" b="1" kern="1200" dirty="0" smtClean="0">
                <a:solidFill>
                  <a:schemeClr val="tx1"/>
                </a:solidFill>
                <a:effectLst/>
                <a:latin typeface="+mn-lt"/>
                <a:ea typeface="+mn-ea"/>
                <a:cs typeface="+mn-cs"/>
              </a:rPr>
              <a:t> </a:t>
            </a:r>
            <a:r>
              <a:rPr lang="pl-PL" sz="1200" b="1" kern="1200" dirty="0" err="1" smtClean="0">
                <a:solidFill>
                  <a:schemeClr val="tx1"/>
                </a:solidFill>
                <a:effectLst/>
                <a:latin typeface="+mn-lt"/>
                <a:ea typeface="+mn-ea"/>
                <a:cs typeface="+mn-cs"/>
              </a:rPr>
              <a:t>classes</a:t>
            </a:r>
            <a:r>
              <a:rPr lang="pl-PL" sz="1200" b="1" kern="1200" dirty="0" smtClean="0">
                <a:solidFill>
                  <a:schemeClr val="tx1"/>
                </a:solidFill>
                <a:effectLst/>
                <a:latin typeface="+mn-lt"/>
                <a:ea typeface="+mn-ea"/>
                <a:cs typeface="+mn-cs"/>
              </a:rPr>
              <a:t> </a:t>
            </a:r>
          </a:p>
          <a:p>
            <a:pPr marL="0" indent="0">
              <a:buFont typeface="Arial" panose="020B0604020202020204" pitchFamily="34" charset="0"/>
              <a:buNone/>
            </a:pPr>
            <a:r>
              <a:rPr lang="pl-PL" sz="1200" b="1" kern="1200" dirty="0" err="1" smtClean="0">
                <a:solidFill>
                  <a:schemeClr val="tx1"/>
                </a:solidFill>
                <a:effectLst/>
                <a:latin typeface="+mn-lt"/>
                <a:ea typeface="+mn-ea"/>
                <a:cs typeface="+mn-cs"/>
              </a:rPr>
              <a:t>externally</a:t>
            </a:r>
            <a:r>
              <a:rPr lang="pl-PL" sz="1200" b="1" kern="1200" dirty="0" smtClean="0">
                <a:solidFill>
                  <a:schemeClr val="tx1"/>
                </a:solidFill>
                <a:effectLst/>
                <a:latin typeface="+mn-lt"/>
                <a:ea typeface="+mn-ea"/>
                <a:cs typeface="+mn-cs"/>
              </a:rPr>
              <a:t> </a:t>
            </a:r>
            <a:r>
              <a:rPr lang="pl-PL" sz="1200" b="1" kern="1200" dirty="0" err="1" smtClean="0">
                <a:solidFill>
                  <a:schemeClr val="tx1"/>
                </a:solidFill>
                <a:effectLst/>
                <a:latin typeface="+mn-lt"/>
                <a:ea typeface="+mn-ea"/>
                <a:cs typeface="+mn-cs"/>
              </a:rPr>
              <a:t>imposed</a:t>
            </a:r>
            <a:r>
              <a:rPr lang="pl-PL" sz="1200" b="1" kern="1200" dirty="0" smtClean="0">
                <a:solidFill>
                  <a:schemeClr val="tx1"/>
                </a:solidFill>
                <a:effectLst/>
                <a:latin typeface="+mn-lt"/>
                <a:ea typeface="+mn-ea"/>
                <a:cs typeface="+mn-cs"/>
              </a:rPr>
              <a:t> </a:t>
            </a:r>
            <a:r>
              <a:rPr lang="pl-PL" sz="1200" b="1" kern="1200" dirty="0" err="1" smtClean="0">
                <a:solidFill>
                  <a:schemeClr val="tx1"/>
                </a:solidFill>
                <a:effectLst/>
                <a:latin typeface="+mn-lt"/>
                <a:ea typeface="+mn-ea"/>
                <a:cs typeface="+mn-cs"/>
              </a:rPr>
              <a:t>regulations</a:t>
            </a:r>
            <a:endParaRPr lang="pl-PL" sz="1200" b="1" kern="1200" dirty="0" smtClean="0">
              <a:solidFill>
                <a:schemeClr val="tx1"/>
              </a:solidFill>
              <a:effectLst/>
              <a:latin typeface="+mn-lt"/>
              <a:ea typeface="+mn-ea"/>
              <a:cs typeface="+mn-cs"/>
            </a:endParaRPr>
          </a:p>
          <a:p>
            <a:pPr marL="0" indent="0">
              <a:buFont typeface="Arial" panose="020B0604020202020204" pitchFamily="34" charset="0"/>
              <a:buNone/>
            </a:pPr>
            <a:r>
              <a:rPr lang="pl-PL" sz="1200" b="1" kern="1200" dirty="0" err="1" smtClean="0">
                <a:solidFill>
                  <a:schemeClr val="tx1"/>
                </a:solidFill>
                <a:effectLst/>
                <a:latin typeface="+mn-lt"/>
                <a:ea typeface="+mn-ea"/>
                <a:cs typeface="+mn-cs"/>
              </a:rPr>
              <a:t>low</a:t>
            </a:r>
            <a:r>
              <a:rPr lang="pl-PL" sz="1200" b="1" kern="1200" dirty="0" smtClean="0">
                <a:solidFill>
                  <a:schemeClr val="tx1"/>
                </a:solidFill>
                <a:effectLst/>
                <a:latin typeface="+mn-lt"/>
                <a:ea typeface="+mn-ea"/>
                <a:cs typeface="+mn-cs"/>
              </a:rPr>
              <a:t> </a:t>
            </a:r>
            <a:r>
              <a:rPr lang="pl-PL" sz="1200" b="1" kern="1200" dirty="0" err="1" smtClean="0">
                <a:solidFill>
                  <a:schemeClr val="tx1"/>
                </a:solidFill>
                <a:effectLst/>
                <a:latin typeface="+mn-lt"/>
                <a:ea typeface="+mn-ea"/>
                <a:cs typeface="+mn-cs"/>
              </a:rPr>
              <a:t>salary</a:t>
            </a:r>
            <a:r>
              <a:rPr lang="pl-PL" sz="1200" b="1" kern="1200" dirty="0" smtClean="0">
                <a:solidFill>
                  <a:schemeClr val="tx1"/>
                </a:solidFill>
                <a:effectLst/>
                <a:latin typeface="+mn-lt"/>
                <a:ea typeface="+mn-ea"/>
                <a:cs typeface="+mn-cs"/>
              </a:rPr>
              <a:t> </a:t>
            </a:r>
          </a:p>
          <a:p>
            <a:pPr marL="0" indent="0">
              <a:buFont typeface="Arial" panose="020B0604020202020204" pitchFamily="34" charset="0"/>
              <a:buNone/>
            </a:pPr>
            <a:r>
              <a:rPr lang="pl-PL" sz="1200" b="1" kern="1200" dirty="0" err="1" smtClean="0">
                <a:solidFill>
                  <a:schemeClr val="tx1"/>
                </a:solidFill>
                <a:effectLst/>
                <a:latin typeface="+mn-lt"/>
                <a:ea typeface="+mn-ea"/>
                <a:cs typeface="+mn-cs"/>
              </a:rPr>
              <a:t>poor</a:t>
            </a:r>
            <a:r>
              <a:rPr lang="pl-PL" sz="1200" b="1" kern="1200" dirty="0" smtClean="0">
                <a:solidFill>
                  <a:schemeClr val="tx1"/>
                </a:solidFill>
                <a:effectLst/>
                <a:latin typeface="+mn-lt"/>
                <a:ea typeface="+mn-ea"/>
                <a:cs typeface="+mn-cs"/>
              </a:rPr>
              <a:t> </a:t>
            </a:r>
            <a:r>
              <a:rPr lang="pl-PL" sz="1200" b="1" kern="1200" dirty="0" err="1" smtClean="0">
                <a:solidFill>
                  <a:schemeClr val="tx1"/>
                </a:solidFill>
                <a:effectLst/>
                <a:latin typeface="+mn-lt"/>
                <a:ea typeface="+mn-ea"/>
                <a:cs typeface="+mn-cs"/>
              </a:rPr>
              <a:t>funding</a:t>
            </a:r>
            <a:r>
              <a:rPr lang="pl-PL" sz="1200" b="1" kern="1200" dirty="0" smtClean="0">
                <a:solidFill>
                  <a:schemeClr val="tx1"/>
                </a:solidFill>
                <a:effectLst/>
                <a:latin typeface="+mn-lt"/>
                <a:ea typeface="+mn-ea"/>
                <a:cs typeface="+mn-cs"/>
              </a:rPr>
              <a:t> </a:t>
            </a:r>
          </a:p>
          <a:p>
            <a:endParaRPr lang="pl-PL" b="1" dirty="0" smtClean="0"/>
          </a:p>
          <a:p>
            <a:endParaRPr lang="pl-PL" b="1" dirty="0"/>
          </a:p>
        </p:txBody>
      </p:sp>
      <p:sp>
        <p:nvSpPr>
          <p:cNvPr id="4" name="Symbol zastępczy numeru slajdu 3">
            <a:extLst>
              <a:ext uri="{FF2B5EF4-FFF2-40B4-BE49-F238E27FC236}">
                <a16:creationId xmlns:a16="http://schemas.microsoft.com/office/drawing/2014/main" xmlns="" id="{13928B15-DA82-F2F0-26F8-8B7A14EEE8D9}"/>
              </a:ext>
            </a:extLst>
          </p:cNvPr>
          <p:cNvSpPr>
            <a:spLocks noGrp="1"/>
          </p:cNvSpPr>
          <p:nvPr>
            <p:ph type="sldNum" sz="quarter" idx="5"/>
          </p:nvPr>
        </p:nvSpPr>
        <p:spPr/>
        <p:txBody>
          <a:bodyPr/>
          <a:lstStyle/>
          <a:p>
            <a:fld id="{F6AA69AB-24CB-4B87-BC76-5C70E2E04AF2}" type="slidenum">
              <a:rPr lang="pl-PL" smtClean="0"/>
              <a:t>6</a:t>
            </a:fld>
            <a:endParaRPr lang="pl-PL"/>
          </a:p>
        </p:txBody>
      </p:sp>
    </p:spTree>
    <p:extLst>
      <p:ext uri="{BB962C8B-B14F-4D97-AF65-F5344CB8AC3E}">
        <p14:creationId xmlns:p14="http://schemas.microsoft.com/office/powerpoint/2010/main" val="3603416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34C4EF4-B32E-8F85-1A7D-9E22222A481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AB12B792-5AEB-AA22-26C0-6571DD060C4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2FDD705A-2BA6-0A3B-019B-16C399887BB7}"/>
              </a:ext>
            </a:extLst>
          </p:cNvPr>
          <p:cNvSpPr>
            <a:spLocks noGrp="1"/>
          </p:cNvSpPr>
          <p:nvPr>
            <p:ph type="body" idx="1"/>
          </p:nvPr>
        </p:nvSpPr>
        <p:spPr/>
        <p:txBody>
          <a:bodyPr/>
          <a:lstStyle/>
          <a:p>
            <a:r>
              <a:rPr lang="en-US" b="0" dirty="0" smtClean="0"/>
              <a:t>Dimensions that foster (or prevent) the development of teacher resilience:</a:t>
            </a:r>
            <a:endParaRPr lang="pl-PL" b="0" dirty="0" smtClean="0"/>
          </a:p>
          <a:p>
            <a:pPr marL="171450" indent="-171450">
              <a:buFont typeface="Arial" panose="020B0604020202020204" pitchFamily="34" charset="0"/>
              <a:buChar char="•"/>
            </a:pPr>
            <a:r>
              <a:rPr lang="en-US" b="0" dirty="0" smtClean="0"/>
              <a:t>Professional dimension (effective teaching strategies, reflectiveness, attachment to students)</a:t>
            </a:r>
            <a:endParaRPr lang="pl-PL" b="0" dirty="0" smtClean="0"/>
          </a:p>
          <a:p>
            <a:pPr marL="171450" indent="-171450">
              <a:buFont typeface="Arial" panose="020B0604020202020204" pitchFamily="34" charset="0"/>
              <a:buChar char="•"/>
            </a:pPr>
            <a:r>
              <a:rPr lang="en-US" b="0" dirty="0" smtClean="0"/>
              <a:t>Social dimension (support from school and family, seeking help, problem solving)</a:t>
            </a:r>
            <a:endParaRPr lang="pl-PL" b="0" dirty="0" smtClean="0"/>
          </a:p>
          <a:p>
            <a:pPr marL="171450" indent="-171450">
              <a:buFont typeface="Arial" panose="020B0604020202020204" pitchFamily="34" charset="0"/>
              <a:buChar char="•"/>
            </a:pPr>
            <a:r>
              <a:rPr lang="en-US" b="0" dirty="0" smtClean="0"/>
              <a:t>Emotional dimension (management of emotions, ability to bounce back after experiencing a highly stressful event, sense of </a:t>
            </a:r>
            <a:r>
              <a:rPr lang="en-US" b="0" dirty="0" err="1" smtClean="0"/>
              <a:t>humour</a:t>
            </a:r>
            <a:r>
              <a:rPr lang="en-US" b="0" dirty="0" smtClean="0"/>
              <a:t>)</a:t>
            </a:r>
            <a:endParaRPr lang="pl-PL" b="0" dirty="0" smtClean="0"/>
          </a:p>
          <a:p>
            <a:pPr marL="171450" indent="-171450">
              <a:buFont typeface="Arial" panose="020B0604020202020204" pitchFamily="34" charset="0"/>
              <a:buChar char="•"/>
            </a:pPr>
            <a:r>
              <a:rPr lang="en-US" b="0" dirty="0" smtClean="0"/>
              <a:t>Motivational dimension (perseverance, confidence, sense of purpose)</a:t>
            </a:r>
            <a:endParaRPr lang="pl-PL" b="0" dirty="0"/>
          </a:p>
        </p:txBody>
      </p:sp>
      <p:sp>
        <p:nvSpPr>
          <p:cNvPr id="4" name="Symbol zastępczy numeru slajdu 3">
            <a:extLst>
              <a:ext uri="{FF2B5EF4-FFF2-40B4-BE49-F238E27FC236}">
                <a16:creationId xmlns:a16="http://schemas.microsoft.com/office/drawing/2014/main" xmlns="" id="{643BF1F6-5E8F-A479-41AD-1C6C8B5638D9}"/>
              </a:ext>
            </a:extLst>
          </p:cNvPr>
          <p:cNvSpPr>
            <a:spLocks noGrp="1"/>
          </p:cNvSpPr>
          <p:nvPr>
            <p:ph type="sldNum" sz="quarter" idx="5"/>
          </p:nvPr>
        </p:nvSpPr>
        <p:spPr/>
        <p:txBody>
          <a:bodyPr/>
          <a:lstStyle/>
          <a:p>
            <a:fld id="{F6AA69AB-24CB-4B87-BC76-5C70E2E04AF2}" type="slidenum">
              <a:rPr lang="pl-PL" smtClean="0"/>
              <a:t>7</a:t>
            </a:fld>
            <a:endParaRPr lang="pl-PL"/>
          </a:p>
        </p:txBody>
      </p:sp>
    </p:spTree>
    <p:extLst>
      <p:ext uri="{BB962C8B-B14F-4D97-AF65-F5344CB8AC3E}">
        <p14:creationId xmlns:p14="http://schemas.microsoft.com/office/powerpoint/2010/main" val="244632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6044EB1-586B-C37F-48BD-046942CCE34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A06E5D87-7381-C4E5-D1D5-67CB28601ED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E83629FF-D14F-56AE-1C5E-6640575F8038}"/>
              </a:ext>
            </a:extLst>
          </p:cNvPr>
          <p:cNvSpPr>
            <a:spLocks noGrp="1"/>
          </p:cNvSpPr>
          <p:nvPr>
            <p:ph type="body" idx="1"/>
          </p:nvPr>
        </p:nvSpPr>
        <p:spPr/>
        <p:txBody>
          <a:bodyPr/>
          <a:lstStyle/>
          <a:p>
            <a:endParaRPr lang="pl-PL" b="1" dirty="0"/>
          </a:p>
        </p:txBody>
      </p:sp>
      <p:sp>
        <p:nvSpPr>
          <p:cNvPr id="4" name="Symbol zastępczy numeru slajdu 3">
            <a:extLst>
              <a:ext uri="{FF2B5EF4-FFF2-40B4-BE49-F238E27FC236}">
                <a16:creationId xmlns:a16="http://schemas.microsoft.com/office/drawing/2014/main" xmlns="" id="{2D5C918C-45A6-7171-5A06-604EBDFA587D}"/>
              </a:ext>
            </a:extLst>
          </p:cNvPr>
          <p:cNvSpPr>
            <a:spLocks noGrp="1"/>
          </p:cNvSpPr>
          <p:nvPr>
            <p:ph type="sldNum" sz="quarter" idx="5"/>
          </p:nvPr>
        </p:nvSpPr>
        <p:spPr/>
        <p:txBody>
          <a:bodyPr/>
          <a:lstStyle/>
          <a:p>
            <a:fld id="{F6AA69AB-24CB-4B87-BC76-5C70E2E04AF2}" type="slidenum">
              <a:rPr lang="pl-PL" smtClean="0"/>
              <a:t>8</a:t>
            </a:fld>
            <a:endParaRPr lang="pl-PL"/>
          </a:p>
        </p:txBody>
      </p:sp>
    </p:spTree>
    <p:extLst>
      <p:ext uri="{BB962C8B-B14F-4D97-AF65-F5344CB8AC3E}">
        <p14:creationId xmlns:p14="http://schemas.microsoft.com/office/powerpoint/2010/main" val="2123152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3B8A9C2-8D7D-0C4F-46ED-9E4F9547CCA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D9D49CF9-7BB3-281B-BBC7-D406C9C3EE8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9267E10F-F021-44F2-5F27-4FFBE10E8AED}"/>
              </a:ext>
            </a:extLst>
          </p:cNvPr>
          <p:cNvSpPr>
            <a:spLocks noGrp="1"/>
          </p:cNvSpPr>
          <p:nvPr>
            <p:ph type="body" idx="1"/>
          </p:nvPr>
        </p:nvSpPr>
        <p:spPr/>
        <p:txBody>
          <a:bodyPr/>
          <a:lstStyle/>
          <a:p>
            <a:r>
              <a:rPr lang="en-US" sz="1200" kern="1200" dirty="0" smtClean="0">
                <a:solidFill>
                  <a:schemeClr val="tx1"/>
                </a:solidFill>
                <a:effectLst/>
                <a:latin typeface="+mn-lt"/>
                <a:ea typeface="+mn-ea"/>
                <a:cs typeface="+mn-cs"/>
              </a:rPr>
              <a:t>It is the task of the educational environment to prepare the child to adopt socially approved competences in the area of resilience and to develop their own beliefs and skills for living in the context of stress and </a:t>
            </a:r>
            <a:r>
              <a:rPr lang="en-US" sz="1200" kern="1200" dirty="0" err="1" smtClean="0">
                <a:solidFill>
                  <a:schemeClr val="tx1"/>
                </a:solidFill>
                <a:effectLst/>
                <a:latin typeface="+mn-lt"/>
                <a:ea typeface="+mn-ea"/>
                <a:cs typeface="+mn-cs"/>
              </a:rPr>
              <a:t>adversity.Premise</a:t>
            </a:r>
            <a:r>
              <a:rPr lang="en-US" sz="1200" kern="1200" dirty="0" smtClean="0">
                <a:solidFill>
                  <a:schemeClr val="tx1"/>
                </a:solidFill>
                <a:effectLst/>
                <a:latin typeface="+mn-lt"/>
                <a:ea typeface="+mn-ea"/>
                <a:cs typeface="+mn-cs"/>
              </a:rPr>
              <a:t>: Human beings are capable of learning much more on their own than other living beings due to their instincts and their cognitive structures, but they cannot achieve the maximum of their abilities on their own if they do not receive support from educational/upbringing</a:t>
            </a:r>
            <a:r>
              <a:rPr lang="pl-PL" sz="1200" kern="1200" dirty="0" smtClean="0">
                <a:solidFill>
                  <a:schemeClr val="tx1"/>
                </a:solidFill>
                <a:effectLst/>
                <a:latin typeface="+mn-lt"/>
                <a:ea typeface="+mn-ea"/>
                <a:cs typeface="+mn-cs"/>
              </a:rPr>
              <a:t>. </a:t>
            </a:r>
            <a:endParaRPr lang="pl-PL" b="1" dirty="0"/>
          </a:p>
        </p:txBody>
      </p:sp>
      <p:sp>
        <p:nvSpPr>
          <p:cNvPr id="4" name="Symbol zastępczy numeru slajdu 3">
            <a:extLst>
              <a:ext uri="{FF2B5EF4-FFF2-40B4-BE49-F238E27FC236}">
                <a16:creationId xmlns:a16="http://schemas.microsoft.com/office/drawing/2014/main" xmlns="" id="{72D2DA2E-CEB2-CA14-0850-3174162DDEC2}"/>
              </a:ext>
            </a:extLst>
          </p:cNvPr>
          <p:cNvSpPr>
            <a:spLocks noGrp="1"/>
          </p:cNvSpPr>
          <p:nvPr>
            <p:ph type="sldNum" sz="quarter" idx="5"/>
          </p:nvPr>
        </p:nvSpPr>
        <p:spPr/>
        <p:txBody>
          <a:bodyPr/>
          <a:lstStyle/>
          <a:p>
            <a:fld id="{F6AA69AB-24CB-4B87-BC76-5C70E2E04AF2}" type="slidenum">
              <a:rPr lang="pl-PL" smtClean="0"/>
              <a:t>9</a:t>
            </a:fld>
            <a:endParaRPr lang="pl-PL"/>
          </a:p>
        </p:txBody>
      </p:sp>
    </p:spTree>
    <p:extLst>
      <p:ext uri="{BB962C8B-B14F-4D97-AF65-F5344CB8AC3E}">
        <p14:creationId xmlns:p14="http://schemas.microsoft.com/office/powerpoint/2010/main" val="227494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157401B-1DF1-42F1-DEC2-16DEB4212362}"/>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DCF61778-9BE9-311D-DA6B-74A62FC7F6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14CC249A-7524-963C-582E-84C4C3053EA1}"/>
              </a:ext>
            </a:extLst>
          </p:cNvPr>
          <p:cNvSpPr>
            <a:spLocks noGrp="1"/>
          </p:cNvSpPr>
          <p:nvPr>
            <p:ph type="dt" sz="half" idx="10"/>
          </p:nvPr>
        </p:nvSpPr>
        <p:spPr/>
        <p:txBody>
          <a:bodyPr/>
          <a:lstStyle/>
          <a:p>
            <a:fld id="{6D55CFC5-00AE-43B4-AED2-F6E9DB35D33B}" type="datetimeFigureOut">
              <a:rPr lang="pl-PL" smtClean="0"/>
              <a:t>02.03.2025</a:t>
            </a:fld>
            <a:endParaRPr lang="pl-PL"/>
          </a:p>
        </p:txBody>
      </p:sp>
      <p:sp>
        <p:nvSpPr>
          <p:cNvPr id="5" name="Symbol zastępczy stopki 4">
            <a:extLst>
              <a:ext uri="{FF2B5EF4-FFF2-40B4-BE49-F238E27FC236}">
                <a16:creationId xmlns:a16="http://schemas.microsoft.com/office/drawing/2014/main" xmlns="" id="{2AC40FAC-F978-F08F-E44F-94ADCAB6411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B97EADDF-5A97-A7FE-B598-0EEE41C34696}"/>
              </a:ext>
            </a:extLst>
          </p:cNvPr>
          <p:cNvSpPr>
            <a:spLocks noGrp="1"/>
          </p:cNvSpPr>
          <p:nvPr>
            <p:ph type="sldNum" sz="quarter" idx="12"/>
          </p:nvPr>
        </p:nvSpPr>
        <p:spPr/>
        <p:txBody>
          <a:bodyPr/>
          <a:lstStyle/>
          <a:p>
            <a:fld id="{7489F630-E1FE-4D95-AE14-4E9B182249B5}" type="slidenum">
              <a:rPr lang="pl-PL" smtClean="0"/>
              <a:t>‹#›</a:t>
            </a:fld>
            <a:endParaRPr lang="pl-PL"/>
          </a:p>
        </p:txBody>
      </p:sp>
    </p:spTree>
    <p:extLst>
      <p:ext uri="{BB962C8B-B14F-4D97-AF65-F5344CB8AC3E}">
        <p14:creationId xmlns:p14="http://schemas.microsoft.com/office/powerpoint/2010/main" val="198258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B1F5414-D369-52F2-A820-757B98196AF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4FA40CA7-6A42-E949-858E-95C0E11A1DD6}"/>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F87BFAA9-F706-59D9-EA6E-0D79D26DD115}"/>
              </a:ext>
            </a:extLst>
          </p:cNvPr>
          <p:cNvSpPr>
            <a:spLocks noGrp="1"/>
          </p:cNvSpPr>
          <p:nvPr>
            <p:ph type="dt" sz="half" idx="10"/>
          </p:nvPr>
        </p:nvSpPr>
        <p:spPr/>
        <p:txBody>
          <a:bodyPr/>
          <a:lstStyle/>
          <a:p>
            <a:fld id="{6D55CFC5-00AE-43B4-AED2-F6E9DB35D33B}" type="datetimeFigureOut">
              <a:rPr lang="pl-PL" smtClean="0"/>
              <a:t>02.03.2025</a:t>
            </a:fld>
            <a:endParaRPr lang="pl-PL"/>
          </a:p>
        </p:txBody>
      </p:sp>
      <p:sp>
        <p:nvSpPr>
          <p:cNvPr id="5" name="Symbol zastępczy stopki 4">
            <a:extLst>
              <a:ext uri="{FF2B5EF4-FFF2-40B4-BE49-F238E27FC236}">
                <a16:creationId xmlns:a16="http://schemas.microsoft.com/office/drawing/2014/main" xmlns="" id="{655059CA-8BB2-50FE-5E52-E80F0342490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CE0B7DBB-760E-5641-847F-9EF0B4C46D98}"/>
              </a:ext>
            </a:extLst>
          </p:cNvPr>
          <p:cNvSpPr>
            <a:spLocks noGrp="1"/>
          </p:cNvSpPr>
          <p:nvPr>
            <p:ph type="sldNum" sz="quarter" idx="12"/>
          </p:nvPr>
        </p:nvSpPr>
        <p:spPr/>
        <p:txBody>
          <a:bodyPr/>
          <a:lstStyle/>
          <a:p>
            <a:fld id="{7489F630-E1FE-4D95-AE14-4E9B182249B5}" type="slidenum">
              <a:rPr lang="pl-PL" smtClean="0"/>
              <a:t>‹#›</a:t>
            </a:fld>
            <a:endParaRPr lang="pl-PL"/>
          </a:p>
        </p:txBody>
      </p:sp>
    </p:spTree>
    <p:extLst>
      <p:ext uri="{BB962C8B-B14F-4D97-AF65-F5344CB8AC3E}">
        <p14:creationId xmlns:p14="http://schemas.microsoft.com/office/powerpoint/2010/main" val="4000176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45410AA4-F94C-6200-1E21-C7174C5A01A7}"/>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FBB4080A-5BB7-2FBA-3E1B-356DB6174C83}"/>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0C24DE6A-EECA-628F-3710-DE0AFBF827B8}"/>
              </a:ext>
            </a:extLst>
          </p:cNvPr>
          <p:cNvSpPr>
            <a:spLocks noGrp="1"/>
          </p:cNvSpPr>
          <p:nvPr>
            <p:ph type="dt" sz="half" idx="10"/>
          </p:nvPr>
        </p:nvSpPr>
        <p:spPr/>
        <p:txBody>
          <a:bodyPr/>
          <a:lstStyle/>
          <a:p>
            <a:fld id="{6D55CFC5-00AE-43B4-AED2-F6E9DB35D33B}" type="datetimeFigureOut">
              <a:rPr lang="pl-PL" smtClean="0"/>
              <a:t>02.03.2025</a:t>
            </a:fld>
            <a:endParaRPr lang="pl-PL"/>
          </a:p>
        </p:txBody>
      </p:sp>
      <p:sp>
        <p:nvSpPr>
          <p:cNvPr id="5" name="Symbol zastępczy stopki 4">
            <a:extLst>
              <a:ext uri="{FF2B5EF4-FFF2-40B4-BE49-F238E27FC236}">
                <a16:creationId xmlns:a16="http://schemas.microsoft.com/office/drawing/2014/main" xmlns="" id="{F4241D10-F738-2E0E-6604-62CD472970B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307CF125-ABA2-7D7D-EB97-3B94449F08C7}"/>
              </a:ext>
            </a:extLst>
          </p:cNvPr>
          <p:cNvSpPr>
            <a:spLocks noGrp="1"/>
          </p:cNvSpPr>
          <p:nvPr>
            <p:ph type="sldNum" sz="quarter" idx="12"/>
          </p:nvPr>
        </p:nvSpPr>
        <p:spPr/>
        <p:txBody>
          <a:bodyPr/>
          <a:lstStyle/>
          <a:p>
            <a:fld id="{7489F630-E1FE-4D95-AE14-4E9B182249B5}" type="slidenum">
              <a:rPr lang="pl-PL" smtClean="0"/>
              <a:t>‹#›</a:t>
            </a:fld>
            <a:endParaRPr lang="pl-PL"/>
          </a:p>
        </p:txBody>
      </p:sp>
    </p:spTree>
    <p:extLst>
      <p:ext uri="{BB962C8B-B14F-4D97-AF65-F5344CB8AC3E}">
        <p14:creationId xmlns:p14="http://schemas.microsoft.com/office/powerpoint/2010/main" val="274846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53A6A7D-ED1A-A7D4-A870-802BBE02D90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D557FFA7-97E8-B2DE-94DF-988943D00FA6}"/>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6DCDFE9C-9F61-7762-667C-85EC64656FC3}"/>
              </a:ext>
            </a:extLst>
          </p:cNvPr>
          <p:cNvSpPr>
            <a:spLocks noGrp="1"/>
          </p:cNvSpPr>
          <p:nvPr>
            <p:ph type="dt" sz="half" idx="10"/>
          </p:nvPr>
        </p:nvSpPr>
        <p:spPr/>
        <p:txBody>
          <a:bodyPr/>
          <a:lstStyle/>
          <a:p>
            <a:fld id="{6D55CFC5-00AE-43B4-AED2-F6E9DB35D33B}" type="datetimeFigureOut">
              <a:rPr lang="pl-PL" smtClean="0"/>
              <a:t>02.03.2025</a:t>
            </a:fld>
            <a:endParaRPr lang="pl-PL"/>
          </a:p>
        </p:txBody>
      </p:sp>
      <p:sp>
        <p:nvSpPr>
          <p:cNvPr id="5" name="Symbol zastępczy stopki 4">
            <a:extLst>
              <a:ext uri="{FF2B5EF4-FFF2-40B4-BE49-F238E27FC236}">
                <a16:creationId xmlns:a16="http://schemas.microsoft.com/office/drawing/2014/main" xmlns="" id="{A7F637FF-82A2-0464-DBC0-5492D258031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67F0614A-5AEF-67FE-DE8B-B72AE8C42E75}"/>
              </a:ext>
            </a:extLst>
          </p:cNvPr>
          <p:cNvSpPr>
            <a:spLocks noGrp="1"/>
          </p:cNvSpPr>
          <p:nvPr>
            <p:ph type="sldNum" sz="quarter" idx="12"/>
          </p:nvPr>
        </p:nvSpPr>
        <p:spPr/>
        <p:txBody>
          <a:bodyPr/>
          <a:lstStyle/>
          <a:p>
            <a:fld id="{7489F630-E1FE-4D95-AE14-4E9B182249B5}" type="slidenum">
              <a:rPr lang="pl-PL" smtClean="0"/>
              <a:t>‹#›</a:t>
            </a:fld>
            <a:endParaRPr lang="pl-PL"/>
          </a:p>
        </p:txBody>
      </p:sp>
    </p:spTree>
    <p:extLst>
      <p:ext uri="{BB962C8B-B14F-4D97-AF65-F5344CB8AC3E}">
        <p14:creationId xmlns:p14="http://schemas.microsoft.com/office/powerpoint/2010/main" val="178702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5D156F5-0613-2C17-088A-2EFEFA5D60C7}"/>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5C01BB17-0E29-F112-86A4-3379154C21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xmlns="" id="{82C91D18-1D8A-FEBE-437A-FEEFE4A4FF4B}"/>
              </a:ext>
            </a:extLst>
          </p:cNvPr>
          <p:cNvSpPr>
            <a:spLocks noGrp="1"/>
          </p:cNvSpPr>
          <p:nvPr>
            <p:ph type="dt" sz="half" idx="10"/>
          </p:nvPr>
        </p:nvSpPr>
        <p:spPr/>
        <p:txBody>
          <a:bodyPr/>
          <a:lstStyle/>
          <a:p>
            <a:fld id="{6D55CFC5-00AE-43B4-AED2-F6E9DB35D33B}" type="datetimeFigureOut">
              <a:rPr lang="pl-PL" smtClean="0"/>
              <a:t>02.03.2025</a:t>
            </a:fld>
            <a:endParaRPr lang="pl-PL"/>
          </a:p>
        </p:txBody>
      </p:sp>
      <p:sp>
        <p:nvSpPr>
          <p:cNvPr id="5" name="Symbol zastępczy stopki 4">
            <a:extLst>
              <a:ext uri="{FF2B5EF4-FFF2-40B4-BE49-F238E27FC236}">
                <a16:creationId xmlns:a16="http://schemas.microsoft.com/office/drawing/2014/main" xmlns="" id="{FE6D6FD3-543F-854A-E692-A69014A8069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3C6BCA22-4128-98DE-77C5-D19A61D0BF5F}"/>
              </a:ext>
            </a:extLst>
          </p:cNvPr>
          <p:cNvSpPr>
            <a:spLocks noGrp="1"/>
          </p:cNvSpPr>
          <p:nvPr>
            <p:ph type="sldNum" sz="quarter" idx="12"/>
          </p:nvPr>
        </p:nvSpPr>
        <p:spPr/>
        <p:txBody>
          <a:bodyPr/>
          <a:lstStyle/>
          <a:p>
            <a:fld id="{7489F630-E1FE-4D95-AE14-4E9B182249B5}" type="slidenum">
              <a:rPr lang="pl-PL" smtClean="0"/>
              <a:t>‹#›</a:t>
            </a:fld>
            <a:endParaRPr lang="pl-PL"/>
          </a:p>
        </p:txBody>
      </p:sp>
    </p:spTree>
    <p:extLst>
      <p:ext uri="{BB962C8B-B14F-4D97-AF65-F5344CB8AC3E}">
        <p14:creationId xmlns:p14="http://schemas.microsoft.com/office/powerpoint/2010/main" val="162407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F3F0529-9833-B340-5452-9077E58C5A3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1F318ED7-4C28-1A72-4A97-DCF52B616FC9}"/>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F86BEDB2-4321-3B3B-692C-53AB1E5CC515}"/>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E2F37D82-7638-3FA9-468F-CF6707915231}"/>
              </a:ext>
            </a:extLst>
          </p:cNvPr>
          <p:cNvSpPr>
            <a:spLocks noGrp="1"/>
          </p:cNvSpPr>
          <p:nvPr>
            <p:ph type="dt" sz="half" idx="10"/>
          </p:nvPr>
        </p:nvSpPr>
        <p:spPr/>
        <p:txBody>
          <a:bodyPr/>
          <a:lstStyle/>
          <a:p>
            <a:fld id="{6D55CFC5-00AE-43B4-AED2-F6E9DB35D33B}" type="datetimeFigureOut">
              <a:rPr lang="pl-PL" smtClean="0"/>
              <a:t>02.03.2025</a:t>
            </a:fld>
            <a:endParaRPr lang="pl-PL"/>
          </a:p>
        </p:txBody>
      </p:sp>
      <p:sp>
        <p:nvSpPr>
          <p:cNvPr id="6" name="Symbol zastępczy stopki 5">
            <a:extLst>
              <a:ext uri="{FF2B5EF4-FFF2-40B4-BE49-F238E27FC236}">
                <a16:creationId xmlns:a16="http://schemas.microsoft.com/office/drawing/2014/main" xmlns="" id="{FA15F527-E749-98ED-0E5D-2E9C813CF30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27DCBDA9-C82E-846B-7810-FBA64878FEC7}"/>
              </a:ext>
            </a:extLst>
          </p:cNvPr>
          <p:cNvSpPr>
            <a:spLocks noGrp="1"/>
          </p:cNvSpPr>
          <p:nvPr>
            <p:ph type="sldNum" sz="quarter" idx="12"/>
          </p:nvPr>
        </p:nvSpPr>
        <p:spPr/>
        <p:txBody>
          <a:bodyPr/>
          <a:lstStyle/>
          <a:p>
            <a:fld id="{7489F630-E1FE-4D95-AE14-4E9B182249B5}" type="slidenum">
              <a:rPr lang="pl-PL" smtClean="0"/>
              <a:t>‹#›</a:t>
            </a:fld>
            <a:endParaRPr lang="pl-PL"/>
          </a:p>
        </p:txBody>
      </p:sp>
    </p:spTree>
    <p:extLst>
      <p:ext uri="{BB962C8B-B14F-4D97-AF65-F5344CB8AC3E}">
        <p14:creationId xmlns:p14="http://schemas.microsoft.com/office/powerpoint/2010/main" val="1349134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2A6D94B-9956-CCBE-A1D4-4C9882A28484}"/>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70843093-1300-28A2-E508-C84335007A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xmlns="" id="{E42F0BF6-7D7E-A423-BC05-3C98E76D406B}"/>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649FEDF2-177C-681E-C13A-E8AD980E30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xmlns="" id="{B6DF3A9A-6D5E-A469-B2E4-65115DCC2AD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A0CF1A00-6CFB-A877-3B6A-0AB4CCCCB2A3}"/>
              </a:ext>
            </a:extLst>
          </p:cNvPr>
          <p:cNvSpPr>
            <a:spLocks noGrp="1"/>
          </p:cNvSpPr>
          <p:nvPr>
            <p:ph type="dt" sz="half" idx="10"/>
          </p:nvPr>
        </p:nvSpPr>
        <p:spPr/>
        <p:txBody>
          <a:bodyPr/>
          <a:lstStyle/>
          <a:p>
            <a:fld id="{6D55CFC5-00AE-43B4-AED2-F6E9DB35D33B}" type="datetimeFigureOut">
              <a:rPr lang="pl-PL" smtClean="0"/>
              <a:t>02.03.2025</a:t>
            </a:fld>
            <a:endParaRPr lang="pl-PL"/>
          </a:p>
        </p:txBody>
      </p:sp>
      <p:sp>
        <p:nvSpPr>
          <p:cNvPr id="8" name="Symbol zastępczy stopki 7">
            <a:extLst>
              <a:ext uri="{FF2B5EF4-FFF2-40B4-BE49-F238E27FC236}">
                <a16:creationId xmlns:a16="http://schemas.microsoft.com/office/drawing/2014/main" xmlns="" id="{9C00715E-6AC9-898C-DCDD-720086B6CF47}"/>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xmlns="" id="{F8F6DFD1-2205-2A31-01C6-83C627F42585}"/>
              </a:ext>
            </a:extLst>
          </p:cNvPr>
          <p:cNvSpPr>
            <a:spLocks noGrp="1"/>
          </p:cNvSpPr>
          <p:nvPr>
            <p:ph type="sldNum" sz="quarter" idx="12"/>
          </p:nvPr>
        </p:nvSpPr>
        <p:spPr/>
        <p:txBody>
          <a:bodyPr/>
          <a:lstStyle/>
          <a:p>
            <a:fld id="{7489F630-E1FE-4D95-AE14-4E9B182249B5}" type="slidenum">
              <a:rPr lang="pl-PL" smtClean="0"/>
              <a:t>‹#›</a:t>
            </a:fld>
            <a:endParaRPr lang="pl-PL"/>
          </a:p>
        </p:txBody>
      </p:sp>
    </p:spTree>
    <p:extLst>
      <p:ext uri="{BB962C8B-B14F-4D97-AF65-F5344CB8AC3E}">
        <p14:creationId xmlns:p14="http://schemas.microsoft.com/office/powerpoint/2010/main" val="336125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4E9D4FB-9F46-AEA6-406C-AE6C5773E453}"/>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4464FFA7-A031-AF17-8C71-9CEFD9E5037B}"/>
              </a:ext>
            </a:extLst>
          </p:cNvPr>
          <p:cNvSpPr>
            <a:spLocks noGrp="1"/>
          </p:cNvSpPr>
          <p:nvPr>
            <p:ph type="dt" sz="half" idx="10"/>
          </p:nvPr>
        </p:nvSpPr>
        <p:spPr/>
        <p:txBody>
          <a:bodyPr/>
          <a:lstStyle/>
          <a:p>
            <a:fld id="{6D55CFC5-00AE-43B4-AED2-F6E9DB35D33B}" type="datetimeFigureOut">
              <a:rPr lang="pl-PL" smtClean="0"/>
              <a:t>02.03.2025</a:t>
            </a:fld>
            <a:endParaRPr lang="pl-PL"/>
          </a:p>
        </p:txBody>
      </p:sp>
      <p:sp>
        <p:nvSpPr>
          <p:cNvPr id="4" name="Symbol zastępczy stopki 3">
            <a:extLst>
              <a:ext uri="{FF2B5EF4-FFF2-40B4-BE49-F238E27FC236}">
                <a16:creationId xmlns:a16="http://schemas.microsoft.com/office/drawing/2014/main" xmlns="" id="{DB3FD612-262B-EACF-876C-B044885F2602}"/>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xmlns="" id="{1E10E061-DB25-29A3-5AE0-E21E4037D3E5}"/>
              </a:ext>
            </a:extLst>
          </p:cNvPr>
          <p:cNvSpPr>
            <a:spLocks noGrp="1"/>
          </p:cNvSpPr>
          <p:nvPr>
            <p:ph type="sldNum" sz="quarter" idx="12"/>
          </p:nvPr>
        </p:nvSpPr>
        <p:spPr/>
        <p:txBody>
          <a:bodyPr/>
          <a:lstStyle/>
          <a:p>
            <a:fld id="{7489F630-E1FE-4D95-AE14-4E9B182249B5}" type="slidenum">
              <a:rPr lang="pl-PL" smtClean="0"/>
              <a:t>‹#›</a:t>
            </a:fld>
            <a:endParaRPr lang="pl-PL"/>
          </a:p>
        </p:txBody>
      </p:sp>
    </p:spTree>
    <p:extLst>
      <p:ext uri="{BB962C8B-B14F-4D97-AF65-F5344CB8AC3E}">
        <p14:creationId xmlns:p14="http://schemas.microsoft.com/office/powerpoint/2010/main" val="131346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9606D33C-F920-0A68-9F6B-46370F7C97B2}"/>
              </a:ext>
            </a:extLst>
          </p:cNvPr>
          <p:cNvSpPr>
            <a:spLocks noGrp="1"/>
          </p:cNvSpPr>
          <p:nvPr>
            <p:ph type="dt" sz="half" idx="10"/>
          </p:nvPr>
        </p:nvSpPr>
        <p:spPr/>
        <p:txBody>
          <a:bodyPr/>
          <a:lstStyle/>
          <a:p>
            <a:fld id="{6D55CFC5-00AE-43B4-AED2-F6E9DB35D33B}" type="datetimeFigureOut">
              <a:rPr lang="pl-PL" smtClean="0"/>
              <a:t>02.03.2025</a:t>
            </a:fld>
            <a:endParaRPr lang="pl-PL"/>
          </a:p>
        </p:txBody>
      </p:sp>
      <p:sp>
        <p:nvSpPr>
          <p:cNvPr id="3" name="Symbol zastępczy stopki 2">
            <a:extLst>
              <a:ext uri="{FF2B5EF4-FFF2-40B4-BE49-F238E27FC236}">
                <a16:creationId xmlns:a16="http://schemas.microsoft.com/office/drawing/2014/main" xmlns="" id="{09E0C5D6-4556-2321-25DC-9F7D7F02B2B7}"/>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xmlns="" id="{0003B8E1-7A8D-101D-DB77-2C40FC71EFDE}"/>
              </a:ext>
            </a:extLst>
          </p:cNvPr>
          <p:cNvSpPr>
            <a:spLocks noGrp="1"/>
          </p:cNvSpPr>
          <p:nvPr>
            <p:ph type="sldNum" sz="quarter" idx="12"/>
          </p:nvPr>
        </p:nvSpPr>
        <p:spPr/>
        <p:txBody>
          <a:bodyPr/>
          <a:lstStyle/>
          <a:p>
            <a:fld id="{7489F630-E1FE-4D95-AE14-4E9B182249B5}" type="slidenum">
              <a:rPr lang="pl-PL" smtClean="0"/>
              <a:t>‹#›</a:t>
            </a:fld>
            <a:endParaRPr lang="pl-PL"/>
          </a:p>
        </p:txBody>
      </p:sp>
    </p:spTree>
    <p:extLst>
      <p:ext uri="{BB962C8B-B14F-4D97-AF65-F5344CB8AC3E}">
        <p14:creationId xmlns:p14="http://schemas.microsoft.com/office/powerpoint/2010/main" val="2535447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C327AA7-65E8-0DBB-9A28-5449DCEE5CA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59F8B8C0-878A-0C65-614B-D1CB357CA9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45556238-17CF-1B67-8CFA-645B738D3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5F5194E6-E373-3C18-BFEE-B094A52195A8}"/>
              </a:ext>
            </a:extLst>
          </p:cNvPr>
          <p:cNvSpPr>
            <a:spLocks noGrp="1"/>
          </p:cNvSpPr>
          <p:nvPr>
            <p:ph type="dt" sz="half" idx="10"/>
          </p:nvPr>
        </p:nvSpPr>
        <p:spPr/>
        <p:txBody>
          <a:bodyPr/>
          <a:lstStyle/>
          <a:p>
            <a:fld id="{6D55CFC5-00AE-43B4-AED2-F6E9DB35D33B}" type="datetimeFigureOut">
              <a:rPr lang="pl-PL" smtClean="0"/>
              <a:t>02.03.2025</a:t>
            </a:fld>
            <a:endParaRPr lang="pl-PL"/>
          </a:p>
        </p:txBody>
      </p:sp>
      <p:sp>
        <p:nvSpPr>
          <p:cNvPr id="6" name="Symbol zastępczy stopki 5">
            <a:extLst>
              <a:ext uri="{FF2B5EF4-FFF2-40B4-BE49-F238E27FC236}">
                <a16:creationId xmlns:a16="http://schemas.microsoft.com/office/drawing/2014/main" xmlns="" id="{F1C3C1C7-7E1B-FA70-E025-87A838E7BA6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5041637D-32F6-E841-BDD0-B55160D2A00A}"/>
              </a:ext>
            </a:extLst>
          </p:cNvPr>
          <p:cNvSpPr>
            <a:spLocks noGrp="1"/>
          </p:cNvSpPr>
          <p:nvPr>
            <p:ph type="sldNum" sz="quarter" idx="12"/>
          </p:nvPr>
        </p:nvSpPr>
        <p:spPr/>
        <p:txBody>
          <a:bodyPr/>
          <a:lstStyle/>
          <a:p>
            <a:fld id="{7489F630-E1FE-4D95-AE14-4E9B182249B5}" type="slidenum">
              <a:rPr lang="pl-PL" smtClean="0"/>
              <a:t>‹#›</a:t>
            </a:fld>
            <a:endParaRPr lang="pl-PL"/>
          </a:p>
        </p:txBody>
      </p:sp>
    </p:spTree>
    <p:extLst>
      <p:ext uri="{BB962C8B-B14F-4D97-AF65-F5344CB8AC3E}">
        <p14:creationId xmlns:p14="http://schemas.microsoft.com/office/powerpoint/2010/main" val="109674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BD505A5-F3EE-1F3A-66E6-36FC8DEA2CD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B8EF2545-0E84-D523-1290-7968AD702B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E3A686B1-4368-0152-16C3-637C9AB5C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C1C0E366-5692-88B9-D51F-9A0EB5D41D8D}"/>
              </a:ext>
            </a:extLst>
          </p:cNvPr>
          <p:cNvSpPr>
            <a:spLocks noGrp="1"/>
          </p:cNvSpPr>
          <p:nvPr>
            <p:ph type="dt" sz="half" idx="10"/>
          </p:nvPr>
        </p:nvSpPr>
        <p:spPr/>
        <p:txBody>
          <a:bodyPr/>
          <a:lstStyle/>
          <a:p>
            <a:fld id="{6D55CFC5-00AE-43B4-AED2-F6E9DB35D33B}" type="datetimeFigureOut">
              <a:rPr lang="pl-PL" smtClean="0"/>
              <a:t>02.03.2025</a:t>
            </a:fld>
            <a:endParaRPr lang="pl-PL"/>
          </a:p>
        </p:txBody>
      </p:sp>
      <p:sp>
        <p:nvSpPr>
          <p:cNvPr id="6" name="Symbol zastępczy stopki 5">
            <a:extLst>
              <a:ext uri="{FF2B5EF4-FFF2-40B4-BE49-F238E27FC236}">
                <a16:creationId xmlns:a16="http://schemas.microsoft.com/office/drawing/2014/main" xmlns="" id="{A6C5EBD9-B0FA-DE1A-8CA2-03A34E4995E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A5CD79C0-0005-31E9-15A0-6312CEF44F58}"/>
              </a:ext>
            </a:extLst>
          </p:cNvPr>
          <p:cNvSpPr>
            <a:spLocks noGrp="1"/>
          </p:cNvSpPr>
          <p:nvPr>
            <p:ph type="sldNum" sz="quarter" idx="12"/>
          </p:nvPr>
        </p:nvSpPr>
        <p:spPr/>
        <p:txBody>
          <a:bodyPr/>
          <a:lstStyle/>
          <a:p>
            <a:fld id="{7489F630-E1FE-4D95-AE14-4E9B182249B5}" type="slidenum">
              <a:rPr lang="pl-PL" smtClean="0"/>
              <a:t>‹#›</a:t>
            </a:fld>
            <a:endParaRPr lang="pl-PL"/>
          </a:p>
        </p:txBody>
      </p:sp>
    </p:spTree>
    <p:extLst>
      <p:ext uri="{BB962C8B-B14F-4D97-AF65-F5344CB8AC3E}">
        <p14:creationId xmlns:p14="http://schemas.microsoft.com/office/powerpoint/2010/main" val="123809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E6B9FE59-7852-2C28-E839-38FB5EB946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E92A3A8B-2491-F9EF-4D97-288285155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5A50E8A7-0736-996F-10E2-5907CBCE6E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55CFC5-00AE-43B4-AED2-F6E9DB35D33B}" type="datetimeFigureOut">
              <a:rPr lang="pl-PL" smtClean="0"/>
              <a:t>02.03.2025</a:t>
            </a:fld>
            <a:endParaRPr lang="pl-PL"/>
          </a:p>
        </p:txBody>
      </p:sp>
      <p:sp>
        <p:nvSpPr>
          <p:cNvPr id="5" name="Symbol zastępczy stopki 4">
            <a:extLst>
              <a:ext uri="{FF2B5EF4-FFF2-40B4-BE49-F238E27FC236}">
                <a16:creationId xmlns:a16="http://schemas.microsoft.com/office/drawing/2014/main" xmlns="" id="{3A337415-72B5-FE9E-FBBA-1ADD3A97FC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xmlns="" id="{F14E52A4-51DA-36E1-FF6D-995AF390E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89F630-E1FE-4D95-AE14-4E9B182249B5}" type="slidenum">
              <a:rPr lang="pl-PL" smtClean="0"/>
              <a:t>‹#›</a:t>
            </a:fld>
            <a:endParaRPr lang="pl-PL"/>
          </a:p>
        </p:txBody>
      </p:sp>
    </p:spTree>
    <p:extLst>
      <p:ext uri="{BB962C8B-B14F-4D97-AF65-F5344CB8AC3E}">
        <p14:creationId xmlns:p14="http://schemas.microsoft.com/office/powerpoint/2010/main" val="5178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png"/><Relationship Id="rId7" Type="http://schemas.openxmlformats.org/officeDocument/2006/relationships/diagramLayout" Target="../diagrams/layout4.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Data" Target="../diagrams/data4.xml"/><Relationship Id="rId11" Type="http://schemas.openxmlformats.org/officeDocument/2006/relationships/comments" Target="../comments/comment1.xml"/><Relationship Id="rId5" Type="http://schemas.openxmlformats.org/officeDocument/2006/relationships/image" Target="../media/image4.png"/><Relationship Id="rId10" Type="http://schemas.microsoft.com/office/2007/relationships/diagramDrawing" Target="../diagrams/drawing4.xml"/><Relationship Id="rId4" Type="http://schemas.openxmlformats.org/officeDocument/2006/relationships/image" Target="../media/image2.png"/><Relationship Id="rId9" Type="http://schemas.openxmlformats.org/officeDocument/2006/relationships/diagramColors" Target="../diagrams/colors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Data" Target="../diagrams/data2.xml"/><Relationship Id="rId5" Type="http://schemas.openxmlformats.org/officeDocument/2006/relationships/image" Target="../media/image4.pn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png"/><Relationship Id="rId7" Type="http://schemas.openxmlformats.org/officeDocument/2006/relationships/diagramLayout" Target="../diagrams/layout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Data" Target="../diagrams/data3.xml"/><Relationship Id="rId5" Type="http://schemas.openxmlformats.org/officeDocument/2006/relationships/image" Target="../media/image4.png"/><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researchportal.murdoch.edu.au/esploro/outputs/report/Keeping-cool-Embedding-resilience-inth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a:extLst>
            <a:ext uri="{FF2B5EF4-FFF2-40B4-BE49-F238E27FC236}">
              <a16:creationId xmlns:a16="http://schemas.microsoft.com/office/drawing/2014/main" xmlns="" id="{F7007083-5424-3018-8942-E6D94292408C}"/>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xmlns="" id="{85029D42-A145-D099-2881-2559044D3AD8}"/>
              </a:ext>
            </a:extLst>
          </p:cNvPr>
          <p:cNvPicPr>
            <a:picLocks noChangeAspect="1"/>
          </p:cNvPicPr>
          <p:nvPr/>
        </p:nvPicPr>
        <p:blipFill>
          <a:blip r:embed="rId3"/>
          <a:srcRect l="50806" t="32545" r="47695" b="20000"/>
          <a:stretch/>
        </p:blipFill>
        <p:spPr>
          <a:xfrm>
            <a:off x="-29497" y="-40409"/>
            <a:ext cx="604093" cy="7003917"/>
          </a:xfrm>
          <a:prstGeom prst="rect">
            <a:avLst/>
          </a:prstGeom>
        </p:spPr>
      </p:pic>
      <p:sp>
        <p:nvSpPr>
          <p:cNvPr id="20" name="Freeform 16">
            <a:extLst>
              <a:ext uri="{FF2B5EF4-FFF2-40B4-BE49-F238E27FC236}">
                <a16:creationId xmlns:a16="http://schemas.microsoft.com/office/drawing/2014/main" xmlns="" id="{AD42945C-A880-A9B6-3EF5-B12EBA89F0E1}"/>
              </a:ext>
            </a:extLst>
          </p:cNvPr>
          <p:cNvSpPr/>
          <p:nvPr/>
        </p:nvSpPr>
        <p:spPr>
          <a:xfrm>
            <a:off x="631723" y="6353504"/>
            <a:ext cx="1638511" cy="433380"/>
          </a:xfrm>
          <a:custGeom>
            <a:avLst/>
            <a:gdLst/>
            <a:ahLst/>
            <a:cxnLst/>
            <a:rect l="l" t="t" r="r" b="b"/>
            <a:pathLst>
              <a:path w="3356441" h="704853">
                <a:moveTo>
                  <a:pt x="0" y="0"/>
                </a:moveTo>
                <a:lnTo>
                  <a:pt x="3356440" y="0"/>
                </a:lnTo>
                <a:lnTo>
                  <a:pt x="3356440" y="704852"/>
                </a:lnTo>
                <a:lnTo>
                  <a:pt x="0" y="704852"/>
                </a:lnTo>
                <a:lnTo>
                  <a:pt x="0" y="0"/>
                </a:lnTo>
                <a:close/>
              </a:path>
            </a:pathLst>
          </a:custGeom>
          <a:blipFill>
            <a:blip r:embed="rId4"/>
            <a:stretch>
              <a:fillRect/>
            </a:stretch>
          </a:blipFill>
        </p:spPr>
        <p:txBody>
          <a:bodyPr/>
          <a:lstStyle/>
          <a:p>
            <a:endParaRPr lang="pl-PL" dirty="0"/>
          </a:p>
        </p:txBody>
      </p:sp>
      <p:pic>
        <p:nvPicPr>
          <p:cNvPr id="6" name="Obraz 5">
            <a:extLst>
              <a:ext uri="{FF2B5EF4-FFF2-40B4-BE49-F238E27FC236}">
                <a16:creationId xmlns:a16="http://schemas.microsoft.com/office/drawing/2014/main" xmlns="" id="{C63B7E12-9275-831D-BC7A-42BC04294AFE}"/>
              </a:ext>
            </a:extLst>
          </p:cNvPr>
          <p:cNvPicPr>
            <a:picLocks noChangeAspect="1"/>
          </p:cNvPicPr>
          <p:nvPr/>
        </p:nvPicPr>
        <p:blipFill>
          <a:blip r:embed="rId3"/>
          <a:srcRect l="50806" t="32545" r="47695" b="20000"/>
          <a:stretch/>
        </p:blipFill>
        <p:spPr>
          <a:xfrm>
            <a:off x="-29497" y="-1"/>
            <a:ext cx="604093" cy="6848169"/>
          </a:xfrm>
          <a:prstGeom prst="rect">
            <a:avLst/>
          </a:prstGeom>
        </p:spPr>
      </p:pic>
      <p:sp>
        <p:nvSpPr>
          <p:cNvPr id="7" name="pole tekstowe 6">
            <a:extLst>
              <a:ext uri="{FF2B5EF4-FFF2-40B4-BE49-F238E27FC236}">
                <a16:creationId xmlns:a16="http://schemas.microsoft.com/office/drawing/2014/main" xmlns="" id="{AED6D9ED-DDA8-0795-AB78-01715D907EE0}"/>
              </a:ext>
            </a:extLst>
          </p:cNvPr>
          <p:cNvSpPr txBox="1"/>
          <p:nvPr/>
        </p:nvSpPr>
        <p:spPr>
          <a:xfrm>
            <a:off x="793993" y="3398486"/>
            <a:ext cx="11209283" cy="769441"/>
          </a:xfrm>
          <a:prstGeom prst="rect">
            <a:avLst/>
          </a:prstGeom>
          <a:noFill/>
        </p:spPr>
        <p:txBody>
          <a:bodyPr wrap="square">
            <a:spAutoFit/>
          </a:bodyPr>
          <a:lstStyle/>
          <a:p>
            <a:pPr algn="ctr"/>
            <a:r>
              <a:rPr lang="pl-PL" sz="4400" b="1" i="1" dirty="0" smtClean="0">
                <a:solidFill>
                  <a:schemeClr val="bg1"/>
                </a:solidFill>
                <a:effectLst/>
                <a:latin typeface="Montserrat" panose="00000500000000000000" pitchFamily="2" charset="-18"/>
              </a:rPr>
              <a:t>SAFE TEACHING TRAINING PROGRAMME</a:t>
            </a:r>
            <a:endParaRPr lang="en-US" sz="4400" i="1" dirty="0">
              <a:solidFill>
                <a:schemeClr val="bg1"/>
              </a:solidFill>
              <a:effectLst/>
              <a:latin typeface="Montserrat" panose="00000500000000000000" pitchFamily="2" charset="-18"/>
            </a:endParaRPr>
          </a:p>
        </p:txBody>
      </p:sp>
      <p:sp>
        <p:nvSpPr>
          <p:cNvPr id="8" name="pole tekstowe 7">
            <a:extLst>
              <a:ext uri="{FF2B5EF4-FFF2-40B4-BE49-F238E27FC236}">
                <a16:creationId xmlns:a16="http://schemas.microsoft.com/office/drawing/2014/main" xmlns="" id="{8FA2C8C9-CA03-6E25-0CB9-84F291227365}"/>
              </a:ext>
            </a:extLst>
          </p:cNvPr>
          <p:cNvSpPr txBox="1"/>
          <p:nvPr/>
        </p:nvSpPr>
        <p:spPr>
          <a:xfrm>
            <a:off x="3026171" y="4634827"/>
            <a:ext cx="6744929" cy="1569660"/>
          </a:xfrm>
          <a:prstGeom prst="rect">
            <a:avLst/>
          </a:prstGeom>
          <a:noFill/>
        </p:spPr>
        <p:txBody>
          <a:bodyPr wrap="square">
            <a:spAutoFit/>
          </a:bodyPr>
          <a:lstStyle/>
          <a:p>
            <a:pPr algn="ctr"/>
            <a:r>
              <a:rPr lang="pl-PL" sz="3200" dirty="0" err="1" smtClean="0">
                <a:solidFill>
                  <a:srgbClr val="7030A0"/>
                </a:solidFill>
                <a:latin typeface="Montserrat"/>
              </a:rPr>
              <a:t>Topic</a:t>
            </a:r>
            <a:r>
              <a:rPr lang="pl-PL" sz="3200" dirty="0" smtClean="0">
                <a:solidFill>
                  <a:srgbClr val="7030A0"/>
                </a:solidFill>
                <a:latin typeface="Montserrat"/>
              </a:rPr>
              <a:t> 1.2.2</a:t>
            </a:r>
            <a:endParaRPr lang="pl-PL" sz="3200" dirty="0" smtClean="0">
              <a:solidFill>
                <a:srgbClr val="7030A0"/>
              </a:solidFill>
              <a:latin typeface="Montserrat"/>
            </a:endParaRPr>
          </a:p>
          <a:p>
            <a:pPr algn="ctr"/>
            <a:r>
              <a:rPr lang="en-US" sz="3200" dirty="0">
                <a:solidFill>
                  <a:srgbClr val="7030A0"/>
                </a:solidFill>
                <a:latin typeface="Montserrat"/>
              </a:rPr>
              <a:t>Resilience in the school space</a:t>
            </a:r>
            <a:endParaRPr lang="en-US" sz="3200" dirty="0">
              <a:solidFill>
                <a:srgbClr val="7030A0"/>
              </a:solidFill>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2739" y="339434"/>
            <a:ext cx="2923223"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rostokąt 8"/>
          <p:cNvSpPr/>
          <p:nvPr/>
        </p:nvSpPr>
        <p:spPr>
          <a:xfrm>
            <a:off x="2270234" y="6370139"/>
            <a:ext cx="9865728" cy="400110"/>
          </a:xfrm>
          <a:prstGeom prst="rect">
            <a:avLst/>
          </a:prstGeom>
        </p:spPr>
        <p:txBody>
          <a:bodyPr wrap="square">
            <a:spAutoFit/>
          </a:bodyPr>
          <a:lstStyle/>
          <a:p>
            <a:pPr algn="just" fontAlgn="base">
              <a:spcBef>
                <a:spcPct val="0"/>
              </a:spcBef>
              <a:spcAft>
                <a:spcPct val="0"/>
              </a:spcAft>
            </a:pPr>
            <a:r>
              <a:rPr lang="pl-PL" altLang="pl-PL" sz="1000" i="1" dirty="0" err="1">
                <a:solidFill>
                  <a:srgbClr val="034DA2"/>
                </a:solidFill>
                <a:latin typeface="Calibri" panose="020F0502020204030204" pitchFamily="34" charset="0"/>
                <a:cs typeface="Calibri" panose="020F0502020204030204" pitchFamily="34" charset="0"/>
              </a:rPr>
              <a:t>This</a:t>
            </a:r>
            <a:r>
              <a:rPr lang="pl-PL" altLang="pl-PL" sz="1000" i="1" dirty="0">
                <a:solidFill>
                  <a:srgbClr val="034DA2"/>
                </a:solidFill>
                <a:latin typeface="Calibri" panose="020F0502020204030204" pitchFamily="34" charset="0"/>
                <a:cs typeface="Calibri" panose="020F0502020204030204" pitchFamily="34" charset="0"/>
              </a:rPr>
              <a:t> </a:t>
            </a:r>
            <a:r>
              <a:rPr lang="pl-PL" altLang="pl-PL" sz="1000" i="1" dirty="0" err="1">
                <a:solidFill>
                  <a:srgbClr val="034DA2"/>
                </a:solidFill>
                <a:latin typeface="Calibri" panose="020F0502020204030204" pitchFamily="34" charset="0"/>
                <a:cs typeface="Calibri" panose="020F0502020204030204" pitchFamily="34" charset="0"/>
              </a:rPr>
              <a:t>project</a:t>
            </a:r>
            <a:r>
              <a:rPr lang="pl-PL" altLang="pl-PL" sz="1000" i="1" dirty="0">
                <a:solidFill>
                  <a:srgbClr val="034DA2"/>
                </a:solidFill>
                <a:latin typeface="Calibri" panose="020F0502020204030204" pitchFamily="34" charset="0"/>
                <a:cs typeface="Calibri" panose="020F0502020204030204" pitchFamily="34" charset="0"/>
              </a:rPr>
              <a:t> </a:t>
            </a:r>
            <a:r>
              <a:rPr lang="pl-PL" altLang="pl-PL" sz="1000" i="1" dirty="0" err="1">
                <a:solidFill>
                  <a:srgbClr val="034DA2"/>
                </a:solidFill>
                <a:latin typeface="Calibri" panose="020F0502020204030204" pitchFamily="34" charset="0"/>
                <a:cs typeface="Calibri" panose="020F0502020204030204" pitchFamily="34" charset="0"/>
              </a:rPr>
              <a:t>has</a:t>
            </a:r>
            <a:r>
              <a:rPr lang="pl-PL" altLang="pl-PL" sz="1000" i="1" dirty="0">
                <a:solidFill>
                  <a:srgbClr val="034DA2"/>
                </a:solidFill>
                <a:latin typeface="Calibri" panose="020F0502020204030204" pitchFamily="34" charset="0"/>
                <a:cs typeface="Calibri" panose="020F0502020204030204" pitchFamily="34" charset="0"/>
              </a:rPr>
              <a:t> </a:t>
            </a:r>
            <a:r>
              <a:rPr lang="pl-PL" altLang="pl-PL" sz="1000" i="1" dirty="0" err="1">
                <a:solidFill>
                  <a:srgbClr val="034DA2"/>
                </a:solidFill>
                <a:latin typeface="Calibri" panose="020F0502020204030204" pitchFamily="34" charset="0"/>
                <a:cs typeface="Calibri" panose="020F0502020204030204" pitchFamily="34" charset="0"/>
              </a:rPr>
              <a:t>received</a:t>
            </a:r>
            <a:r>
              <a:rPr lang="pl-PL" altLang="pl-PL" sz="1000" i="1" dirty="0">
                <a:solidFill>
                  <a:srgbClr val="034DA2"/>
                </a:solidFill>
                <a:latin typeface="Calibri" panose="020F0502020204030204" pitchFamily="34" charset="0"/>
                <a:cs typeface="Calibri" panose="020F0502020204030204" pitchFamily="34" charset="0"/>
              </a:rPr>
              <a:t> </a:t>
            </a:r>
            <a:r>
              <a:rPr lang="pl-PL" altLang="pl-PL" sz="1000" i="1" dirty="0" err="1">
                <a:solidFill>
                  <a:srgbClr val="034DA2"/>
                </a:solidFill>
                <a:latin typeface="Calibri" panose="020F0502020204030204" pitchFamily="34" charset="0"/>
                <a:cs typeface="Calibri" panose="020F0502020204030204" pitchFamily="34" charset="0"/>
              </a:rPr>
              <a:t>founding</a:t>
            </a:r>
            <a:r>
              <a:rPr lang="pl-PL" altLang="pl-PL" sz="1000" i="1" dirty="0">
                <a:solidFill>
                  <a:srgbClr val="034DA2"/>
                </a:solidFill>
                <a:latin typeface="Calibri" panose="020F0502020204030204" pitchFamily="34" charset="0"/>
                <a:cs typeface="Calibri" panose="020F0502020204030204" pitchFamily="34" charset="0"/>
              </a:rPr>
              <a:t> form the </a:t>
            </a:r>
            <a:r>
              <a:rPr lang="en-US" altLang="pl-PL" sz="1000" i="1" dirty="0">
                <a:solidFill>
                  <a:srgbClr val="034DA2"/>
                </a:solidFill>
                <a:latin typeface="Calibri" panose="020F0502020204030204" pitchFamily="34" charset="0"/>
                <a:cs typeface="Calibri" panose="020F0502020204030204" pitchFamily="34" charset="0"/>
              </a:rPr>
              <a:t>European Union</a:t>
            </a:r>
            <a:r>
              <a:rPr lang="pl-PL" altLang="pl-PL" sz="1000" i="1" dirty="0">
                <a:solidFill>
                  <a:srgbClr val="034DA2"/>
                </a:solidFill>
                <a:latin typeface="Calibri" panose="020F0502020204030204" pitchFamily="34" charset="0"/>
                <a:cs typeface="Calibri" panose="020F0502020204030204" pitchFamily="34" charset="0"/>
              </a:rPr>
              <a:t>’s </a:t>
            </a:r>
            <a:r>
              <a:rPr lang="en-US" altLang="pl-PL" sz="1000" i="1" dirty="0">
                <a:solidFill>
                  <a:srgbClr val="034DA2"/>
                </a:solidFill>
                <a:latin typeface="Calibri" panose="020F0502020204030204" pitchFamily="34" charset="0"/>
                <a:cs typeface="Calibri" panose="020F0502020204030204" pitchFamily="34" charset="0"/>
              </a:rPr>
              <a:t> Horizon Europe research and innovation </a:t>
            </a:r>
            <a:r>
              <a:rPr lang="en-US" altLang="pl-PL" sz="1000" i="1" dirty="0" err="1">
                <a:solidFill>
                  <a:srgbClr val="034DA2"/>
                </a:solidFill>
                <a:latin typeface="Calibri" panose="020F0502020204030204" pitchFamily="34" charset="0"/>
                <a:cs typeface="Calibri" panose="020F0502020204030204" pitchFamily="34" charset="0"/>
              </a:rPr>
              <a:t>programme</a:t>
            </a:r>
            <a:r>
              <a:rPr lang="pl-PL" altLang="pl-PL" sz="1000" i="1" dirty="0">
                <a:solidFill>
                  <a:srgbClr val="034DA2"/>
                </a:solidFill>
                <a:latin typeface="Calibri" panose="020F0502020204030204" pitchFamily="34" charset="0"/>
                <a:cs typeface="Calibri" panose="020F0502020204030204" pitchFamily="34" charset="0"/>
              </a:rPr>
              <a:t> </a:t>
            </a:r>
            <a:r>
              <a:rPr lang="en-US" altLang="pl-PL" sz="1000" i="1" dirty="0">
                <a:solidFill>
                  <a:srgbClr val="034DA2"/>
                </a:solidFill>
                <a:latin typeface="Calibri" panose="020F0502020204030204" pitchFamily="34" charset="0"/>
                <a:cs typeface="Calibri" panose="020F0502020204030204" pitchFamily="34" charset="0"/>
              </a:rPr>
              <a:t>under grant agreement </a:t>
            </a:r>
            <a:r>
              <a:rPr lang="pl-PL" altLang="pl-PL" sz="1000" i="1" dirty="0">
                <a:solidFill>
                  <a:srgbClr val="034DA2"/>
                </a:solidFill>
                <a:latin typeface="Calibri" panose="020F0502020204030204" pitchFamily="34" charset="0"/>
                <a:cs typeface="Calibri" panose="020F0502020204030204" pitchFamily="34" charset="0"/>
              </a:rPr>
              <a:t>No. </a:t>
            </a:r>
            <a:r>
              <a:rPr lang="en-US" altLang="pl-PL" sz="1000" i="1" dirty="0">
                <a:solidFill>
                  <a:srgbClr val="034DA2"/>
                </a:solidFill>
                <a:latin typeface="Calibri" panose="020F0502020204030204" pitchFamily="34" charset="0"/>
                <a:cs typeface="Calibri" panose="020F0502020204030204" pitchFamily="34" charset="0"/>
              </a:rPr>
              <a:t>101059425. Views and opinions expressed are however those of the author(s) only and do not necessarily reflect those of the European Union. Neither the European Union nor the granting authority can be held responsible for them.</a:t>
            </a:r>
          </a:p>
        </p:txBody>
      </p:sp>
    </p:spTree>
    <p:extLst>
      <p:ext uri="{BB962C8B-B14F-4D97-AF65-F5344CB8AC3E}">
        <p14:creationId xmlns:p14="http://schemas.microsoft.com/office/powerpoint/2010/main" val="1792203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a:extLst>
            <a:ext uri="{FF2B5EF4-FFF2-40B4-BE49-F238E27FC236}">
              <a16:creationId xmlns:a16="http://schemas.microsoft.com/office/drawing/2014/main" xmlns="" id="{117500FA-2FE1-DC2C-0681-81A879B80D36}"/>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xmlns="" id="{CF652DA8-EEE2-D83D-8079-FF1FA1B4962A}"/>
              </a:ext>
            </a:extLst>
          </p:cNvPr>
          <p:cNvPicPr>
            <a:picLocks noChangeAspect="1"/>
          </p:cNvPicPr>
          <p:nvPr/>
        </p:nvPicPr>
        <p:blipFill>
          <a:blip r:embed="rId3"/>
          <a:srcRect l="50806" t="32545" r="47695" b="20000"/>
          <a:stretch/>
        </p:blipFill>
        <p:spPr>
          <a:xfrm>
            <a:off x="-29497" y="-40409"/>
            <a:ext cx="604093" cy="7003917"/>
          </a:xfrm>
          <a:prstGeom prst="rect">
            <a:avLst/>
          </a:prstGeom>
        </p:spPr>
      </p:pic>
      <p:sp>
        <p:nvSpPr>
          <p:cNvPr id="20" name="Freeform 16">
            <a:extLst>
              <a:ext uri="{FF2B5EF4-FFF2-40B4-BE49-F238E27FC236}">
                <a16:creationId xmlns:a16="http://schemas.microsoft.com/office/drawing/2014/main" xmlns="" id="{72E026A9-915C-C7A1-2EE7-103CA056641F}"/>
              </a:ext>
            </a:extLst>
          </p:cNvPr>
          <p:cNvSpPr/>
          <p:nvPr/>
        </p:nvSpPr>
        <p:spPr>
          <a:xfrm>
            <a:off x="631723" y="6518786"/>
            <a:ext cx="1505413" cy="268097"/>
          </a:xfrm>
          <a:custGeom>
            <a:avLst/>
            <a:gdLst/>
            <a:ahLst/>
            <a:cxnLst/>
            <a:rect l="l" t="t" r="r" b="b"/>
            <a:pathLst>
              <a:path w="3356441" h="704853">
                <a:moveTo>
                  <a:pt x="0" y="0"/>
                </a:moveTo>
                <a:lnTo>
                  <a:pt x="3356440" y="0"/>
                </a:lnTo>
                <a:lnTo>
                  <a:pt x="3356440" y="704852"/>
                </a:lnTo>
                <a:lnTo>
                  <a:pt x="0" y="704852"/>
                </a:lnTo>
                <a:lnTo>
                  <a:pt x="0" y="0"/>
                </a:lnTo>
                <a:close/>
              </a:path>
            </a:pathLst>
          </a:custGeom>
          <a:blipFill>
            <a:blip r:embed="rId4"/>
            <a:stretch>
              <a:fillRect/>
            </a:stretch>
          </a:blipFill>
        </p:spPr>
        <p:txBody>
          <a:bodyPr/>
          <a:lstStyle/>
          <a:p>
            <a:endParaRPr lang="pl-PL" dirty="0"/>
          </a:p>
        </p:txBody>
      </p:sp>
      <p:sp>
        <p:nvSpPr>
          <p:cNvPr id="2" name="Tytuł 1">
            <a:extLst>
              <a:ext uri="{FF2B5EF4-FFF2-40B4-BE49-F238E27FC236}">
                <a16:creationId xmlns:a16="http://schemas.microsoft.com/office/drawing/2014/main" xmlns="" id="{6B3850D3-C896-1613-E9A1-C60449407F10}"/>
              </a:ext>
            </a:extLst>
          </p:cNvPr>
          <p:cNvSpPr>
            <a:spLocks noGrp="1"/>
          </p:cNvSpPr>
          <p:nvPr>
            <p:ph type="title"/>
          </p:nvPr>
        </p:nvSpPr>
        <p:spPr>
          <a:xfrm>
            <a:off x="838200" y="217640"/>
            <a:ext cx="10515600" cy="1075132"/>
          </a:xfrm>
        </p:spPr>
        <p:txBody>
          <a:bodyPr>
            <a:normAutofit/>
          </a:bodyPr>
          <a:lstStyle/>
          <a:p>
            <a:pPr algn="ctr"/>
            <a:r>
              <a:rPr lang="en-US" sz="3600" b="1" dirty="0">
                <a:solidFill>
                  <a:srgbClr val="7030A0"/>
                </a:solidFill>
                <a:latin typeface="Montserrat" panose="00000500000000000000" pitchFamily="2" charset="-18"/>
              </a:rPr>
              <a:t>Teacher support for family resilience</a:t>
            </a:r>
            <a:endParaRPr lang="pl-PL" sz="3600" b="1" dirty="0">
              <a:solidFill>
                <a:srgbClr val="7030A0"/>
              </a:solidFill>
              <a:latin typeface="Montserrat" panose="00000500000000000000" pitchFamily="2" charset="-18"/>
            </a:endParaRPr>
          </a:p>
        </p:txBody>
      </p:sp>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5682" y="5630616"/>
            <a:ext cx="1256318" cy="125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Symbol zastępczy zawartości 3"/>
          <p:cNvGraphicFramePr>
            <a:graphicFrameLocks/>
          </p:cNvGraphicFramePr>
          <p:nvPr>
            <p:extLst>
              <p:ext uri="{D42A27DB-BD31-4B8C-83A1-F6EECF244321}">
                <p14:modId xmlns:p14="http://schemas.microsoft.com/office/powerpoint/2010/main" val="427654082"/>
              </p:ext>
            </p:extLst>
          </p:nvPr>
        </p:nvGraphicFramePr>
        <p:xfrm>
          <a:off x="890586" y="1804116"/>
          <a:ext cx="10673255"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Prostokąt 4"/>
          <p:cNvSpPr/>
          <p:nvPr/>
        </p:nvSpPr>
        <p:spPr>
          <a:xfrm>
            <a:off x="2817922" y="1384651"/>
            <a:ext cx="6051657" cy="369332"/>
          </a:xfrm>
          <a:prstGeom prst="rect">
            <a:avLst/>
          </a:prstGeom>
        </p:spPr>
        <p:txBody>
          <a:bodyPr wrap="none">
            <a:spAutoFit/>
          </a:bodyPr>
          <a:lstStyle/>
          <a:p>
            <a:r>
              <a:rPr lang="en-US" dirty="0"/>
              <a:t>Key Processes in Family Resilience</a:t>
            </a:r>
            <a:r>
              <a:rPr lang="pl-PL" dirty="0"/>
              <a:t> </a:t>
            </a:r>
            <a:r>
              <a:rPr lang="pl-PL" sz="1050" dirty="0"/>
              <a:t>/</a:t>
            </a:r>
            <a:r>
              <a:rPr lang="pl-PL" sz="1050" dirty="0" err="1"/>
              <a:t>Wlash</a:t>
            </a:r>
            <a:r>
              <a:rPr lang="pl-PL" sz="1050" dirty="0"/>
              <a:t>, 2012/</a:t>
            </a:r>
            <a:endParaRPr lang="pl-PL" dirty="0"/>
          </a:p>
        </p:txBody>
      </p:sp>
    </p:spTree>
    <p:extLst>
      <p:ext uri="{BB962C8B-B14F-4D97-AF65-F5344CB8AC3E}">
        <p14:creationId xmlns:p14="http://schemas.microsoft.com/office/powerpoint/2010/main" val="3877029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3F31C71-F92E-BB63-5618-F176C658F3FF}"/>
              </a:ext>
            </a:extLst>
          </p:cNvPr>
          <p:cNvSpPr>
            <a:spLocks noGrp="1"/>
          </p:cNvSpPr>
          <p:nvPr>
            <p:ph type="title"/>
          </p:nvPr>
        </p:nvSpPr>
        <p:spPr>
          <a:xfrm>
            <a:off x="838200" y="217640"/>
            <a:ext cx="10515600" cy="627933"/>
          </a:xfrm>
        </p:spPr>
        <p:txBody>
          <a:bodyPr>
            <a:normAutofit/>
          </a:bodyPr>
          <a:lstStyle/>
          <a:p>
            <a:pPr algn="ctr"/>
            <a:r>
              <a:rPr lang="pl-PL" sz="3600" b="1" dirty="0" smtClean="0">
                <a:solidFill>
                  <a:srgbClr val="7030A0"/>
                </a:solidFill>
                <a:latin typeface="Montserrat" panose="00000500000000000000" pitchFamily="2" charset="-18"/>
              </a:rPr>
              <a:t>Rezyliencja</a:t>
            </a:r>
            <a:endParaRPr lang="pl-PL" sz="3600" b="1" dirty="0">
              <a:solidFill>
                <a:srgbClr val="7030A0"/>
              </a:solidFill>
              <a:latin typeface="Montserrat" panose="00000500000000000000" pitchFamily="2" charset="-18"/>
            </a:endParaRPr>
          </a:p>
        </p:txBody>
      </p:sp>
      <p:pic>
        <p:nvPicPr>
          <p:cNvPr id="3" name="Obraz 2">
            <a:extLst>
              <a:ext uri="{FF2B5EF4-FFF2-40B4-BE49-F238E27FC236}">
                <a16:creationId xmlns:a16="http://schemas.microsoft.com/office/drawing/2014/main" xmlns="" id="{86603510-B18B-F74D-450D-6B1484E7C04E}"/>
              </a:ext>
            </a:extLst>
          </p:cNvPr>
          <p:cNvPicPr>
            <a:picLocks noChangeAspect="1"/>
          </p:cNvPicPr>
          <p:nvPr/>
        </p:nvPicPr>
        <p:blipFill>
          <a:blip r:embed="rId3"/>
          <a:srcRect l="50806" t="32545" r="47695" b="20000"/>
          <a:stretch/>
        </p:blipFill>
        <p:spPr>
          <a:xfrm>
            <a:off x="-29497" y="-40409"/>
            <a:ext cx="604093" cy="7003917"/>
          </a:xfrm>
          <a:prstGeom prst="rect">
            <a:avLst/>
          </a:prstGeom>
        </p:spPr>
      </p:pic>
      <p:sp>
        <p:nvSpPr>
          <p:cNvPr id="20" name="Freeform 16">
            <a:extLst>
              <a:ext uri="{FF2B5EF4-FFF2-40B4-BE49-F238E27FC236}">
                <a16:creationId xmlns:a16="http://schemas.microsoft.com/office/drawing/2014/main" xmlns="" id="{122CA489-B5F4-1E02-9206-802DC03965EA}"/>
              </a:ext>
            </a:extLst>
          </p:cNvPr>
          <p:cNvSpPr/>
          <p:nvPr/>
        </p:nvSpPr>
        <p:spPr>
          <a:xfrm>
            <a:off x="631723" y="6518786"/>
            <a:ext cx="1505413" cy="268097"/>
          </a:xfrm>
          <a:custGeom>
            <a:avLst/>
            <a:gdLst/>
            <a:ahLst/>
            <a:cxnLst/>
            <a:rect l="l" t="t" r="r" b="b"/>
            <a:pathLst>
              <a:path w="3356441" h="704853">
                <a:moveTo>
                  <a:pt x="0" y="0"/>
                </a:moveTo>
                <a:lnTo>
                  <a:pt x="3356440" y="0"/>
                </a:lnTo>
                <a:lnTo>
                  <a:pt x="3356440" y="704852"/>
                </a:lnTo>
                <a:lnTo>
                  <a:pt x="0" y="704852"/>
                </a:lnTo>
                <a:lnTo>
                  <a:pt x="0" y="0"/>
                </a:lnTo>
                <a:close/>
              </a:path>
            </a:pathLst>
          </a:custGeom>
          <a:blipFill>
            <a:blip r:embed="rId4"/>
            <a:stretch>
              <a:fillRect/>
            </a:stretch>
          </a:blipFill>
        </p:spPr>
        <p:txBody>
          <a:bodyPr/>
          <a:lstStyle/>
          <a:p>
            <a:endParaRPr lang="pl-PL" dirty="0"/>
          </a:p>
        </p:txBody>
      </p:sp>
      <p:sp>
        <p:nvSpPr>
          <p:cNvPr id="21" name="Tytuł 1">
            <a:extLst>
              <a:ext uri="{FF2B5EF4-FFF2-40B4-BE49-F238E27FC236}">
                <a16:creationId xmlns:a16="http://schemas.microsoft.com/office/drawing/2014/main" xmlns="" id="{076D6B8C-4512-4751-A838-546057390FA6}"/>
              </a:ext>
            </a:extLst>
          </p:cNvPr>
          <p:cNvSpPr txBox="1">
            <a:spLocks/>
          </p:cNvSpPr>
          <p:nvPr/>
        </p:nvSpPr>
        <p:spPr>
          <a:xfrm>
            <a:off x="739877" y="1087795"/>
            <a:ext cx="10515600" cy="53326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Resilience</a:t>
            </a:r>
            <a:r>
              <a:rPr lang="pl-PL" sz="2400" dirty="0">
                <a:latin typeface="Montserrat"/>
              </a:rPr>
              <a:t> </a:t>
            </a:r>
            <a:r>
              <a:rPr lang="pl-PL" sz="2400" dirty="0" err="1">
                <a:latin typeface="Montserrat"/>
              </a:rPr>
              <a:t>is</a:t>
            </a:r>
            <a:r>
              <a:rPr lang="pl-PL" sz="2400" dirty="0">
                <a:latin typeface="Montserrat"/>
              </a:rPr>
              <a:t> </a:t>
            </a:r>
            <a:r>
              <a:rPr lang="en-US" sz="2400" dirty="0"/>
              <a:t>the ability to withstand and rebound from disruptive life challenges</a:t>
            </a:r>
            <a:r>
              <a:rPr lang="pl-PL" sz="2400" dirty="0">
                <a:latin typeface="Montserrat"/>
              </a:rPr>
              <a:t>. I</a:t>
            </a:r>
            <a:r>
              <a:rPr lang="en-US" sz="2400" dirty="0"/>
              <a:t>t involves dynamic processes fostering positive</a:t>
            </a:r>
            <a:r>
              <a:rPr lang="pl-PL" sz="2400" dirty="0">
                <a:latin typeface="Montserrat"/>
              </a:rPr>
              <a:t> </a:t>
            </a:r>
            <a:r>
              <a:rPr lang="en-US" sz="2400" dirty="0"/>
              <a:t>adaptation within the context of significant adversity</a:t>
            </a:r>
            <a:r>
              <a:rPr lang="pl-PL" sz="2400" dirty="0">
                <a:latin typeface="Montserrat"/>
              </a:rPr>
              <a:t> (</a:t>
            </a:r>
            <a:r>
              <a:rPr lang="pl-PL" sz="2400" dirty="0" err="1">
                <a:latin typeface="Montserrat"/>
              </a:rPr>
              <a:t>Bonanno</a:t>
            </a:r>
            <a:r>
              <a:rPr lang="pl-PL" sz="2400" dirty="0">
                <a:latin typeface="Montserrat"/>
              </a:rPr>
              <a:t>, 2004; </a:t>
            </a:r>
            <a:r>
              <a:rPr lang="pl-PL" sz="2400" dirty="0" err="1">
                <a:latin typeface="Montserrat"/>
              </a:rPr>
              <a:t>Luthar</a:t>
            </a:r>
            <a:r>
              <a:rPr lang="pl-PL" sz="2400" dirty="0">
                <a:latin typeface="Montserrat"/>
              </a:rPr>
              <a:t>, 2006; </a:t>
            </a:r>
            <a:r>
              <a:rPr lang="pl-PL" sz="2400" dirty="0" err="1">
                <a:latin typeface="Montserrat"/>
              </a:rPr>
              <a:t>Masten</a:t>
            </a:r>
            <a:r>
              <a:rPr lang="pl-PL" sz="2400" dirty="0">
                <a:latin typeface="Montserrat"/>
              </a:rPr>
              <a:t>, 2001; </a:t>
            </a:r>
            <a:r>
              <a:rPr lang="pl-PL" sz="2400" dirty="0" err="1">
                <a:latin typeface="Montserrat"/>
              </a:rPr>
              <a:t>Walsh</a:t>
            </a:r>
            <a:r>
              <a:rPr lang="pl-PL" sz="2400" dirty="0">
                <a:latin typeface="Montserrat"/>
              </a:rPr>
              <a:t> 2012)</a:t>
            </a:r>
            <a:endParaRPr lang="pl-PL" sz="2400" dirty="0">
              <a:latin typeface="Montserrat"/>
            </a:endParaRPr>
          </a:p>
        </p:txBody>
      </p:sp>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5682" y="5630616"/>
            <a:ext cx="1256318" cy="125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537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a:extLst>
            <a:ext uri="{FF2B5EF4-FFF2-40B4-BE49-F238E27FC236}">
              <a16:creationId xmlns:a16="http://schemas.microsoft.com/office/drawing/2014/main" xmlns="" id="{8834C03A-EFF7-601A-FE8E-7DDACB71E1EF}"/>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xmlns="" id="{F37EF2F5-9FFB-BE46-D76A-8A70750E2612}"/>
              </a:ext>
            </a:extLst>
          </p:cNvPr>
          <p:cNvPicPr>
            <a:picLocks noChangeAspect="1"/>
          </p:cNvPicPr>
          <p:nvPr/>
        </p:nvPicPr>
        <p:blipFill>
          <a:blip r:embed="rId3"/>
          <a:srcRect l="50806" t="32545" r="47695" b="20000"/>
          <a:stretch/>
        </p:blipFill>
        <p:spPr>
          <a:xfrm>
            <a:off x="-29497" y="-40409"/>
            <a:ext cx="604093" cy="7003917"/>
          </a:xfrm>
          <a:prstGeom prst="rect">
            <a:avLst/>
          </a:prstGeom>
        </p:spPr>
      </p:pic>
      <p:sp>
        <p:nvSpPr>
          <p:cNvPr id="20" name="Freeform 16">
            <a:extLst>
              <a:ext uri="{FF2B5EF4-FFF2-40B4-BE49-F238E27FC236}">
                <a16:creationId xmlns:a16="http://schemas.microsoft.com/office/drawing/2014/main" xmlns="" id="{359568DC-66EC-9088-817B-8C8069D7FB10}"/>
              </a:ext>
            </a:extLst>
          </p:cNvPr>
          <p:cNvSpPr/>
          <p:nvPr/>
        </p:nvSpPr>
        <p:spPr>
          <a:xfrm>
            <a:off x="631723" y="6518786"/>
            <a:ext cx="1505413" cy="268097"/>
          </a:xfrm>
          <a:custGeom>
            <a:avLst/>
            <a:gdLst/>
            <a:ahLst/>
            <a:cxnLst/>
            <a:rect l="l" t="t" r="r" b="b"/>
            <a:pathLst>
              <a:path w="3356441" h="704853">
                <a:moveTo>
                  <a:pt x="0" y="0"/>
                </a:moveTo>
                <a:lnTo>
                  <a:pt x="3356440" y="0"/>
                </a:lnTo>
                <a:lnTo>
                  <a:pt x="3356440" y="704852"/>
                </a:lnTo>
                <a:lnTo>
                  <a:pt x="0" y="704852"/>
                </a:lnTo>
                <a:lnTo>
                  <a:pt x="0" y="0"/>
                </a:lnTo>
                <a:close/>
              </a:path>
            </a:pathLst>
          </a:custGeom>
          <a:blipFill>
            <a:blip r:embed="rId4"/>
            <a:stretch>
              <a:fillRect/>
            </a:stretch>
          </a:blipFill>
        </p:spPr>
        <p:txBody>
          <a:bodyPr/>
          <a:lstStyle/>
          <a:p>
            <a:endParaRPr lang="pl-PL" dirty="0"/>
          </a:p>
        </p:txBody>
      </p:sp>
      <p:sp>
        <p:nvSpPr>
          <p:cNvPr id="2" name="Tytuł 1">
            <a:extLst>
              <a:ext uri="{FF2B5EF4-FFF2-40B4-BE49-F238E27FC236}">
                <a16:creationId xmlns:a16="http://schemas.microsoft.com/office/drawing/2014/main" xmlns="" id="{3661F80B-4271-9977-9484-105ACB1B458F}"/>
              </a:ext>
            </a:extLst>
          </p:cNvPr>
          <p:cNvSpPr>
            <a:spLocks noGrp="1"/>
          </p:cNvSpPr>
          <p:nvPr>
            <p:ph type="title"/>
          </p:nvPr>
        </p:nvSpPr>
        <p:spPr>
          <a:xfrm>
            <a:off x="838200" y="217640"/>
            <a:ext cx="10515600" cy="627933"/>
          </a:xfrm>
        </p:spPr>
        <p:txBody>
          <a:bodyPr>
            <a:normAutofit/>
          </a:bodyPr>
          <a:lstStyle/>
          <a:p>
            <a:pPr algn="ctr"/>
            <a:r>
              <a:rPr lang="pl-PL" sz="3600" b="1" dirty="0" err="1" smtClean="0">
                <a:solidFill>
                  <a:srgbClr val="7030A0"/>
                </a:solidFill>
                <a:latin typeface="Montserrat" panose="00000500000000000000" pitchFamily="2" charset="-18"/>
              </a:rPr>
              <a:t>Resilience</a:t>
            </a:r>
            <a:endParaRPr lang="pl-PL" sz="3600" b="1" dirty="0">
              <a:solidFill>
                <a:srgbClr val="7030A0"/>
              </a:solidFill>
              <a:latin typeface="Montserrat" panose="00000500000000000000" pitchFamily="2" charset="-18"/>
            </a:endParaRPr>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5682" y="5630616"/>
            <a:ext cx="1256318" cy="125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3222473062"/>
              </p:ext>
            </p:extLst>
          </p:nvPr>
        </p:nvGraphicFramePr>
        <p:xfrm>
          <a:off x="1384428" y="752215"/>
          <a:ext cx="9551253"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12615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a:extLst>
            <a:ext uri="{FF2B5EF4-FFF2-40B4-BE49-F238E27FC236}">
              <a16:creationId xmlns:a16="http://schemas.microsoft.com/office/drawing/2014/main" xmlns="" id="{117500FA-2FE1-DC2C-0681-81A879B80D36}"/>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xmlns="" id="{CF652DA8-EEE2-D83D-8079-FF1FA1B4962A}"/>
              </a:ext>
            </a:extLst>
          </p:cNvPr>
          <p:cNvPicPr>
            <a:picLocks noChangeAspect="1"/>
          </p:cNvPicPr>
          <p:nvPr/>
        </p:nvPicPr>
        <p:blipFill>
          <a:blip r:embed="rId3"/>
          <a:srcRect l="50806" t="32545" r="47695" b="20000"/>
          <a:stretch/>
        </p:blipFill>
        <p:spPr>
          <a:xfrm>
            <a:off x="-29497" y="-40409"/>
            <a:ext cx="604093" cy="7003917"/>
          </a:xfrm>
          <a:prstGeom prst="rect">
            <a:avLst/>
          </a:prstGeom>
        </p:spPr>
      </p:pic>
      <p:sp>
        <p:nvSpPr>
          <p:cNvPr id="20" name="Freeform 16">
            <a:extLst>
              <a:ext uri="{FF2B5EF4-FFF2-40B4-BE49-F238E27FC236}">
                <a16:creationId xmlns:a16="http://schemas.microsoft.com/office/drawing/2014/main" xmlns="" id="{72E026A9-915C-C7A1-2EE7-103CA056641F}"/>
              </a:ext>
            </a:extLst>
          </p:cNvPr>
          <p:cNvSpPr/>
          <p:nvPr/>
        </p:nvSpPr>
        <p:spPr>
          <a:xfrm>
            <a:off x="631723" y="6518786"/>
            <a:ext cx="1505413" cy="268097"/>
          </a:xfrm>
          <a:custGeom>
            <a:avLst/>
            <a:gdLst/>
            <a:ahLst/>
            <a:cxnLst/>
            <a:rect l="l" t="t" r="r" b="b"/>
            <a:pathLst>
              <a:path w="3356441" h="704853">
                <a:moveTo>
                  <a:pt x="0" y="0"/>
                </a:moveTo>
                <a:lnTo>
                  <a:pt x="3356440" y="0"/>
                </a:lnTo>
                <a:lnTo>
                  <a:pt x="3356440" y="704852"/>
                </a:lnTo>
                <a:lnTo>
                  <a:pt x="0" y="704852"/>
                </a:lnTo>
                <a:lnTo>
                  <a:pt x="0" y="0"/>
                </a:lnTo>
                <a:close/>
              </a:path>
            </a:pathLst>
          </a:custGeom>
          <a:blipFill>
            <a:blip r:embed="rId4"/>
            <a:stretch>
              <a:fillRect/>
            </a:stretch>
          </a:blipFill>
        </p:spPr>
        <p:txBody>
          <a:bodyPr/>
          <a:lstStyle/>
          <a:p>
            <a:endParaRPr lang="pl-PL" dirty="0"/>
          </a:p>
        </p:txBody>
      </p:sp>
      <p:sp>
        <p:nvSpPr>
          <p:cNvPr id="2" name="Tytuł 1">
            <a:extLst>
              <a:ext uri="{FF2B5EF4-FFF2-40B4-BE49-F238E27FC236}">
                <a16:creationId xmlns:a16="http://schemas.microsoft.com/office/drawing/2014/main" xmlns="" id="{6B3850D3-C896-1613-E9A1-C60449407F10}"/>
              </a:ext>
            </a:extLst>
          </p:cNvPr>
          <p:cNvSpPr>
            <a:spLocks noGrp="1"/>
          </p:cNvSpPr>
          <p:nvPr>
            <p:ph type="title"/>
          </p:nvPr>
        </p:nvSpPr>
        <p:spPr>
          <a:xfrm>
            <a:off x="272549" y="217640"/>
            <a:ext cx="11919451" cy="949008"/>
          </a:xfrm>
        </p:spPr>
        <p:txBody>
          <a:bodyPr>
            <a:noAutofit/>
          </a:bodyPr>
          <a:lstStyle/>
          <a:p>
            <a:pPr algn="ctr"/>
            <a:r>
              <a:rPr lang="en-US" sz="3600" b="1" dirty="0">
                <a:solidFill>
                  <a:srgbClr val="7030A0"/>
                </a:solidFill>
                <a:latin typeface="Montserrat" panose="00000500000000000000" pitchFamily="2" charset="-18"/>
              </a:rPr>
              <a:t>Protective factors related to teachers' work</a:t>
            </a:r>
            <a:endParaRPr lang="pl-PL" sz="3600" b="1" dirty="0">
              <a:solidFill>
                <a:srgbClr val="7030A0"/>
              </a:solidFill>
              <a:latin typeface="Montserrat" panose="00000500000000000000" pitchFamily="2" charset="-18"/>
            </a:endParaRPr>
          </a:p>
        </p:txBody>
      </p:sp>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5682" y="5630616"/>
            <a:ext cx="1256318" cy="125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1151157460"/>
              </p:ext>
            </p:extLst>
          </p:nvPr>
        </p:nvGraphicFramePr>
        <p:xfrm>
          <a:off x="819806" y="1245262"/>
          <a:ext cx="11035862" cy="54075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804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a:extLst>
            <a:ext uri="{FF2B5EF4-FFF2-40B4-BE49-F238E27FC236}">
              <a16:creationId xmlns:a16="http://schemas.microsoft.com/office/drawing/2014/main" xmlns="" id="{117500FA-2FE1-DC2C-0681-81A879B80D36}"/>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xmlns="" id="{CF652DA8-EEE2-D83D-8079-FF1FA1B4962A}"/>
              </a:ext>
            </a:extLst>
          </p:cNvPr>
          <p:cNvPicPr>
            <a:picLocks noChangeAspect="1"/>
          </p:cNvPicPr>
          <p:nvPr/>
        </p:nvPicPr>
        <p:blipFill>
          <a:blip r:embed="rId3"/>
          <a:srcRect l="50806" t="32545" r="47695" b="20000"/>
          <a:stretch/>
        </p:blipFill>
        <p:spPr>
          <a:xfrm>
            <a:off x="-29497" y="-40409"/>
            <a:ext cx="604093" cy="7003917"/>
          </a:xfrm>
          <a:prstGeom prst="rect">
            <a:avLst/>
          </a:prstGeom>
        </p:spPr>
      </p:pic>
      <p:sp>
        <p:nvSpPr>
          <p:cNvPr id="20" name="Freeform 16">
            <a:extLst>
              <a:ext uri="{FF2B5EF4-FFF2-40B4-BE49-F238E27FC236}">
                <a16:creationId xmlns:a16="http://schemas.microsoft.com/office/drawing/2014/main" xmlns="" id="{72E026A9-915C-C7A1-2EE7-103CA056641F}"/>
              </a:ext>
            </a:extLst>
          </p:cNvPr>
          <p:cNvSpPr/>
          <p:nvPr/>
        </p:nvSpPr>
        <p:spPr>
          <a:xfrm>
            <a:off x="631723" y="6518786"/>
            <a:ext cx="1505413" cy="268097"/>
          </a:xfrm>
          <a:custGeom>
            <a:avLst/>
            <a:gdLst/>
            <a:ahLst/>
            <a:cxnLst/>
            <a:rect l="l" t="t" r="r" b="b"/>
            <a:pathLst>
              <a:path w="3356441" h="704853">
                <a:moveTo>
                  <a:pt x="0" y="0"/>
                </a:moveTo>
                <a:lnTo>
                  <a:pt x="3356440" y="0"/>
                </a:lnTo>
                <a:lnTo>
                  <a:pt x="3356440" y="704852"/>
                </a:lnTo>
                <a:lnTo>
                  <a:pt x="0" y="704852"/>
                </a:lnTo>
                <a:lnTo>
                  <a:pt x="0" y="0"/>
                </a:lnTo>
                <a:close/>
              </a:path>
            </a:pathLst>
          </a:custGeom>
          <a:blipFill>
            <a:blip r:embed="rId4"/>
            <a:stretch>
              <a:fillRect/>
            </a:stretch>
          </a:blipFill>
        </p:spPr>
        <p:txBody>
          <a:bodyPr/>
          <a:lstStyle/>
          <a:p>
            <a:endParaRPr lang="pl-PL" dirty="0"/>
          </a:p>
        </p:txBody>
      </p:sp>
      <p:sp>
        <p:nvSpPr>
          <p:cNvPr id="2" name="Tytuł 1">
            <a:extLst>
              <a:ext uri="{FF2B5EF4-FFF2-40B4-BE49-F238E27FC236}">
                <a16:creationId xmlns:a16="http://schemas.microsoft.com/office/drawing/2014/main" xmlns="" id="{6B3850D3-C896-1613-E9A1-C60449407F10}"/>
              </a:ext>
            </a:extLst>
          </p:cNvPr>
          <p:cNvSpPr>
            <a:spLocks noGrp="1"/>
          </p:cNvSpPr>
          <p:nvPr>
            <p:ph type="title"/>
          </p:nvPr>
        </p:nvSpPr>
        <p:spPr>
          <a:xfrm>
            <a:off x="838200" y="217640"/>
            <a:ext cx="11127828" cy="1169726"/>
          </a:xfrm>
        </p:spPr>
        <p:txBody>
          <a:bodyPr>
            <a:noAutofit/>
          </a:bodyPr>
          <a:lstStyle/>
          <a:p>
            <a:r>
              <a:rPr lang="en-US" sz="3600" b="1" dirty="0">
                <a:solidFill>
                  <a:srgbClr val="7030A0"/>
                </a:solidFill>
                <a:latin typeface="Montserrat"/>
              </a:rPr>
              <a:t>Risk factors related to the work of the teacher (in the context of resilience)</a:t>
            </a:r>
            <a:endParaRPr lang="pl-PL" sz="3600" b="1" dirty="0">
              <a:solidFill>
                <a:srgbClr val="7030A0"/>
              </a:solidFill>
              <a:latin typeface="Montserrat"/>
            </a:endParaRPr>
          </a:p>
        </p:txBody>
      </p:sp>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5682" y="5630616"/>
            <a:ext cx="1256318" cy="125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476054763"/>
              </p:ext>
            </p:extLst>
          </p:nvPr>
        </p:nvGraphicFramePr>
        <p:xfrm>
          <a:off x="1182415" y="1245262"/>
          <a:ext cx="10673254" cy="54075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84749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a:extLst>
            <a:ext uri="{FF2B5EF4-FFF2-40B4-BE49-F238E27FC236}">
              <a16:creationId xmlns:a16="http://schemas.microsoft.com/office/drawing/2014/main" xmlns="" id="{52B216B3-F4FC-4F36-2316-C2E795BB0393}"/>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xmlns="" id="{EC28B80C-86DA-9752-CFDF-75A8139CB22A}"/>
              </a:ext>
            </a:extLst>
          </p:cNvPr>
          <p:cNvPicPr>
            <a:picLocks noChangeAspect="1"/>
          </p:cNvPicPr>
          <p:nvPr/>
        </p:nvPicPr>
        <p:blipFill>
          <a:blip r:embed="rId3"/>
          <a:srcRect l="50806" t="32545" r="47695" b="20000"/>
          <a:stretch/>
        </p:blipFill>
        <p:spPr>
          <a:xfrm>
            <a:off x="-29497" y="-40409"/>
            <a:ext cx="604093" cy="7003917"/>
          </a:xfrm>
          <a:prstGeom prst="rect">
            <a:avLst/>
          </a:prstGeom>
        </p:spPr>
      </p:pic>
      <p:sp>
        <p:nvSpPr>
          <p:cNvPr id="20" name="Freeform 16">
            <a:extLst>
              <a:ext uri="{FF2B5EF4-FFF2-40B4-BE49-F238E27FC236}">
                <a16:creationId xmlns:a16="http://schemas.microsoft.com/office/drawing/2014/main" xmlns="" id="{2F74B1B3-A901-F296-9C58-C74F2D2E0B5C}"/>
              </a:ext>
            </a:extLst>
          </p:cNvPr>
          <p:cNvSpPr/>
          <p:nvPr/>
        </p:nvSpPr>
        <p:spPr>
          <a:xfrm>
            <a:off x="631723" y="6518786"/>
            <a:ext cx="1505413" cy="268097"/>
          </a:xfrm>
          <a:custGeom>
            <a:avLst/>
            <a:gdLst/>
            <a:ahLst/>
            <a:cxnLst/>
            <a:rect l="l" t="t" r="r" b="b"/>
            <a:pathLst>
              <a:path w="3356441" h="704853">
                <a:moveTo>
                  <a:pt x="0" y="0"/>
                </a:moveTo>
                <a:lnTo>
                  <a:pt x="3356440" y="0"/>
                </a:lnTo>
                <a:lnTo>
                  <a:pt x="3356440" y="704852"/>
                </a:lnTo>
                <a:lnTo>
                  <a:pt x="0" y="704852"/>
                </a:lnTo>
                <a:lnTo>
                  <a:pt x="0" y="0"/>
                </a:lnTo>
                <a:close/>
              </a:path>
            </a:pathLst>
          </a:custGeom>
          <a:blipFill>
            <a:blip r:embed="rId4"/>
            <a:stretch>
              <a:fillRect/>
            </a:stretch>
          </a:blipFill>
        </p:spPr>
        <p:txBody>
          <a:bodyPr/>
          <a:lstStyle/>
          <a:p>
            <a:endParaRPr lang="pl-PL" dirty="0"/>
          </a:p>
        </p:txBody>
      </p:sp>
      <p:sp>
        <p:nvSpPr>
          <p:cNvPr id="2" name="Tytuł 1">
            <a:extLst>
              <a:ext uri="{FF2B5EF4-FFF2-40B4-BE49-F238E27FC236}">
                <a16:creationId xmlns:a16="http://schemas.microsoft.com/office/drawing/2014/main" xmlns="" id="{2B65E8D0-5B34-04EC-254C-44B445711995}"/>
              </a:ext>
            </a:extLst>
          </p:cNvPr>
          <p:cNvSpPr>
            <a:spLocks noGrp="1"/>
          </p:cNvSpPr>
          <p:nvPr>
            <p:ph type="title"/>
          </p:nvPr>
        </p:nvSpPr>
        <p:spPr>
          <a:xfrm>
            <a:off x="838200" y="217640"/>
            <a:ext cx="10515600" cy="627933"/>
          </a:xfrm>
        </p:spPr>
        <p:txBody>
          <a:bodyPr>
            <a:normAutofit/>
          </a:bodyPr>
          <a:lstStyle/>
          <a:p>
            <a:pPr algn="ctr"/>
            <a:r>
              <a:rPr lang="pl-PL" sz="3600" b="1" dirty="0" err="1" smtClean="0">
                <a:solidFill>
                  <a:srgbClr val="7030A0"/>
                </a:solidFill>
                <a:latin typeface="Montserrat" panose="00000500000000000000" pitchFamily="2" charset="-18"/>
              </a:rPr>
              <a:t>Teacher</a:t>
            </a:r>
            <a:r>
              <a:rPr lang="pl-PL" sz="3600" b="1" dirty="0" smtClean="0">
                <a:solidFill>
                  <a:srgbClr val="7030A0"/>
                </a:solidFill>
                <a:latin typeface="Montserrat" panose="00000500000000000000" pitchFamily="2" charset="-18"/>
              </a:rPr>
              <a:t> </a:t>
            </a:r>
            <a:r>
              <a:rPr lang="pl-PL" sz="3600" b="1" dirty="0" err="1" smtClean="0">
                <a:solidFill>
                  <a:srgbClr val="7030A0"/>
                </a:solidFill>
                <a:latin typeface="Montserrat" panose="00000500000000000000" pitchFamily="2" charset="-18"/>
              </a:rPr>
              <a:t>resilience</a:t>
            </a:r>
            <a:endParaRPr lang="pl-PL" sz="3600" b="1" dirty="0">
              <a:solidFill>
                <a:srgbClr val="7030A0"/>
              </a:solidFill>
              <a:latin typeface="Montserrat" panose="00000500000000000000" pitchFamily="2" charset="-18"/>
            </a:endParaRPr>
          </a:p>
        </p:txBody>
      </p:sp>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5682" y="5630616"/>
            <a:ext cx="1256318" cy="125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Fig.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569" y="986603"/>
            <a:ext cx="7280327" cy="5390293"/>
          </a:xfrm>
          <a:prstGeom prst="rect">
            <a:avLst/>
          </a:prstGeom>
          <a:noFill/>
          <a:extLst>
            <a:ext uri="{909E8E84-426E-40DD-AFC4-6F175D3DCCD1}">
              <a14:hiddenFill xmlns:a14="http://schemas.microsoft.com/office/drawing/2010/main">
                <a:solidFill>
                  <a:srgbClr val="FFFFFF"/>
                </a:solidFill>
              </a14:hiddenFill>
            </a:ext>
          </a:extLst>
        </p:spPr>
      </p:pic>
      <p:sp>
        <p:nvSpPr>
          <p:cNvPr id="6" name="Prostokąt 5"/>
          <p:cNvSpPr/>
          <p:nvPr/>
        </p:nvSpPr>
        <p:spPr>
          <a:xfrm>
            <a:off x="8384625" y="2031600"/>
            <a:ext cx="3904593" cy="2308324"/>
          </a:xfrm>
          <a:prstGeom prst="rect">
            <a:avLst/>
          </a:prstGeom>
        </p:spPr>
        <p:txBody>
          <a:bodyPr wrap="square">
            <a:spAutoFit/>
          </a:bodyPr>
          <a:lstStyle/>
          <a:p>
            <a:r>
              <a:rPr lang="en-US" sz="2400" dirty="0"/>
              <a:t>A systems approach to understanding teacher resilience (Adaptation of </a:t>
            </a:r>
            <a:r>
              <a:rPr lang="en-US" sz="2400" dirty="0" smtClean="0"/>
              <a:t>Bronfenbrenner</a:t>
            </a:r>
            <a:r>
              <a:rPr lang="pl-PL" sz="2400" dirty="0" smtClean="0"/>
              <a:t> </a:t>
            </a:r>
            <a:r>
              <a:rPr lang="pl-PL" sz="2400" dirty="0" err="1" smtClean="0"/>
              <a:t>Theory</a:t>
            </a:r>
            <a:r>
              <a:rPr lang="pl-PL" sz="2400" dirty="0" smtClean="0"/>
              <a:t>)</a:t>
            </a:r>
            <a:endParaRPr lang="pl-PL" sz="2400" dirty="0"/>
          </a:p>
        </p:txBody>
      </p:sp>
      <p:sp>
        <p:nvSpPr>
          <p:cNvPr id="8" name="Prostokąt 7"/>
          <p:cNvSpPr/>
          <p:nvPr/>
        </p:nvSpPr>
        <p:spPr>
          <a:xfrm>
            <a:off x="8287406" y="4891952"/>
            <a:ext cx="3389586" cy="738664"/>
          </a:xfrm>
          <a:prstGeom prst="rect">
            <a:avLst/>
          </a:prstGeom>
        </p:spPr>
        <p:txBody>
          <a:bodyPr wrap="square">
            <a:spAutoFit/>
          </a:bodyPr>
          <a:lstStyle/>
          <a:p>
            <a:r>
              <a:rPr lang="pl-PL" sz="1400" dirty="0" smtClean="0"/>
              <a:t>Source: </a:t>
            </a:r>
            <a:r>
              <a:rPr lang="en-US" sz="1400" dirty="0" smtClean="0"/>
              <a:t>Mansfield</a:t>
            </a:r>
            <a:r>
              <a:rPr lang="en-US" sz="1400" dirty="0"/>
              <a:t>, C.F., </a:t>
            </a:r>
            <a:r>
              <a:rPr lang="en-US" sz="1400" dirty="0" err="1"/>
              <a:t>Ebersöhn</a:t>
            </a:r>
            <a:r>
              <a:rPr lang="en-US" sz="1400" dirty="0"/>
              <a:t>, L., </a:t>
            </a:r>
            <a:r>
              <a:rPr lang="en-US" sz="1400" dirty="0" err="1"/>
              <a:t>Beltman</a:t>
            </a:r>
            <a:r>
              <a:rPr lang="en-US" sz="1400" dirty="0"/>
              <a:t>, S., Loots, T. </a:t>
            </a:r>
            <a:r>
              <a:rPr lang="en-US" sz="1400" dirty="0" smtClean="0"/>
              <a:t>2018</a:t>
            </a:r>
            <a:endParaRPr lang="pl-PL" sz="1400" dirty="0"/>
          </a:p>
        </p:txBody>
      </p:sp>
    </p:spTree>
    <p:extLst>
      <p:ext uri="{BB962C8B-B14F-4D97-AF65-F5344CB8AC3E}">
        <p14:creationId xmlns:p14="http://schemas.microsoft.com/office/powerpoint/2010/main" val="2446048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a:extLst>
            <a:ext uri="{FF2B5EF4-FFF2-40B4-BE49-F238E27FC236}">
              <a16:creationId xmlns:a16="http://schemas.microsoft.com/office/drawing/2014/main" xmlns="" id="{2D86AD14-8759-D817-15F2-94B6BB515EE1}"/>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xmlns="" id="{50A11877-C516-7864-87D2-58E286B2D9B8}"/>
              </a:ext>
            </a:extLst>
          </p:cNvPr>
          <p:cNvPicPr>
            <a:picLocks noChangeAspect="1"/>
          </p:cNvPicPr>
          <p:nvPr/>
        </p:nvPicPr>
        <p:blipFill>
          <a:blip r:embed="rId3"/>
          <a:srcRect l="50806" t="32545" r="47695" b="20000"/>
          <a:stretch/>
        </p:blipFill>
        <p:spPr>
          <a:xfrm>
            <a:off x="-29497" y="-40409"/>
            <a:ext cx="604093" cy="7003917"/>
          </a:xfrm>
          <a:prstGeom prst="rect">
            <a:avLst/>
          </a:prstGeom>
        </p:spPr>
      </p:pic>
      <p:sp>
        <p:nvSpPr>
          <p:cNvPr id="20" name="Freeform 16">
            <a:extLst>
              <a:ext uri="{FF2B5EF4-FFF2-40B4-BE49-F238E27FC236}">
                <a16:creationId xmlns:a16="http://schemas.microsoft.com/office/drawing/2014/main" xmlns="" id="{82A6B7DE-43C9-CA64-DF1B-477ABB44BCA7}"/>
              </a:ext>
            </a:extLst>
          </p:cNvPr>
          <p:cNvSpPr/>
          <p:nvPr/>
        </p:nvSpPr>
        <p:spPr>
          <a:xfrm>
            <a:off x="631723" y="6518786"/>
            <a:ext cx="1505413" cy="268097"/>
          </a:xfrm>
          <a:custGeom>
            <a:avLst/>
            <a:gdLst/>
            <a:ahLst/>
            <a:cxnLst/>
            <a:rect l="l" t="t" r="r" b="b"/>
            <a:pathLst>
              <a:path w="3356441" h="704853">
                <a:moveTo>
                  <a:pt x="0" y="0"/>
                </a:moveTo>
                <a:lnTo>
                  <a:pt x="3356440" y="0"/>
                </a:lnTo>
                <a:lnTo>
                  <a:pt x="3356440" y="704852"/>
                </a:lnTo>
                <a:lnTo>
                  <a:pt x="0" y="704852"/>
                </a:lnTo>
                <a:lnTo>
                  <a:pt x="0" y="0"/>
                </a:lnTo>
                <a:close/>
              </a:path>
            </a:pathLst>
          </a:custGeom>
          <a:blipFill>
            <a:blip r:embed="rId4"/>
            <a:stretch>
              <a:fillRect/>
            </a:stretch>
          </a:blipFill>
        </p:spPr>
        <p:txBody>
          <a:bodyPr/>
          <a:lstStyle/>
          <a:p>
            <a:endParaRPr lang="pl-PL" dirty="0"/>
          </a:p>
        </p:txBody>
      </p:sp>
      <p:sp>
        <p:nvSpPr>
          <p:cNvPr id="2" name="Tytuł 1">
            <a:extLst>
              <a:ext uri="{FF2B5EF4-FFF2-40B4-BE49-F238E27FC236}">
                <a16:creationId xmlns:a16="http://schemas.microsoft.com/office/drawing/2014/main" xmlns="" id="{CFFA0907-E539-ED0A-4C18-13FC3BB1A132}"/>
              </a:ext>
            </a:extLst>
          </p:cNvPr>
          <p:cNvSpPr>
            <a:spLocks noGrp="1"/>
          </p:cNvSpPr>
          <p:nvPr>
            <p:ph type="title"/>
          </p:nvPr>
        </p:nvSpPr>
        <p:spPr>
          <a:xfrm>
            <a:off x="838200" y="217640"/>
            <a:ext cx="10515600" cy="627933"/>
          </a:xfrm>
        </p:spPr>
        <p:txBody>
          <a:bodyPr>
            <a:normAutofit/>
          </a:bodyPr>
          <a:lstStyle/>
          <a:p>
            <a:pPr algn="ctr"/>
            <a:r>
              <a:rPr lang="pl-PL" sz="3600" b="1" dirty="0" err="1">
                <a:solidFill>
                  <a:srgbClr val="7030A0"/>
                </a:solidFill>
                <a:latin typeface="Montserrat" panose="00000500000000000000" pitchFamily="2" charset="-18"/>
              </a:rPr>
              <a:t>Resilient</a:t>
            </a:r>
            <a:r>
              <a:rPr lang="pl-PL" sz="3600" b="1" dirty="0">
                <a:solidFill>
                  <a:srgbClr val="7030A0"/>
                </a:solidFill>
                <a:latin typeface="Montserrat" panose="00000500000000000000" pitchFamily="2" charset="-18"/>
              </a:rPr>
              <a:t> </a:t>
            </a:r>
            <a:r>
              <a:rPr lang="pl-PL" sz="3600" b="1" dirty="0" err="1">
                <a:solidFill>
                  <a:srgbClr val="7030A0"/>
                </a:solidFill>
                <a:latin typeface="Montserrat" panose="00000500000000000000" pitchFamily="2" charset="-18"/>
              </a:rPr>
              <a:t>teacher</a:t>
            </a:r>
            <a:endParaRPr lang="pl-PL" sz="3600" b="1" dirty="0">
              <a:solidFill>
                <a:srgbClr val="7030A0"/>
              </a:solidFill>
              <a:latin typeface="Montserrat" panose="00000500000000000000" pitchFamily="2" charset="-18"/>
            </a:endParaRPr>
          </a:p>
        </p:txBody>
      </p:sp>
      <p:sp>
        <p:nvSpPr>
          <p:cNvPr id="4" name="Tytuł 1">
            <a:extLst>
              <a:ext uri="{FF2B5EF4-FFF2-40B4-BE49-F238E27FC236}">
                <a16:creationId xmlns:a16="http://schemas.microsoft.com/office/drawing/2014/main" xmlns="" id="{96364BA5-84BF-7D87-A555-39BFC20D9772}"/>
              </a:ext>
            </a:extLst>
          </p:cNvPr>
          <p:cNvSpPr txBox="1">
            <a:spLocks/>
          </p:cNvSpPr>
          <p:nvPr/>
        </p:nvSpPr>
        <p:spPr>
          <a:xfrm>
            <a:off x="739877" y="1087795"/>
            <a:ext cx="10515600" cy="53326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pl-PL" sz="1800" b="1" dirty="0">
              <a:latin typeface="Montserrat" panose="00000500000000000000" pitchFamily="2" charset="-18"/>
            </a:endParaRPr>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5682" y="5630616"/>
            <a:ext cx="1256318" cy="125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864" y="1230095"/>
            <a:ext cx="6124563" cy="5029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ostokąt 4"/>
          <p:cNvSpPr/>
          <p:nvPr/>
        </p:nvSpPr>
        <p:spPr>
          <a:xfrm>
            <a:off x="7141778" y="2195477"/>
            <a:ext cx="4855779" cy="2893100"/>
          </a:xfrm>
          <a:prstGeom prst="rect">
            <a:avLst/>
          </a:prstGeom>
        </p:spPr>
        <p:txBody>
          <a:bodyPr wrap="square">
            <a:spAutoFit/>
          </a:bodyPr>
          <a:lstStyle/>
          <a:p>
            <a:r>
              <a:rPr lang="pl-PL" sz="1400" dirty="0" smtClean="0"/>
              <a:t>Source: </a:t>
            </a:r>
            <a:r>
              <a:rPr lang="en-US" sz="1400" dirty="0" smtClean="0"/>
              <a:t>Mansfield</a:t>
            </a:r>
            <a:r>
              <a:rPr lang="en-US" sz="1400" dirty="0"/>
              <a:t>, C., Price, A., </a:t>
            </a:r>
            <a:r>
              <a:rPr lang="en-US" sz="1400" dirty="0" err="1"/>
              <a:t>McConney</a:t>
            </a:r>
            <a:r>
              <a:rPr lang="en-US" sz="1400" dirty="0"/>
              <a:t>, A., </a:t>
            </a:r>
            <a:r>
              <a:rPr lang="en-US" sz="1400" dirty="0" err="1"/>
              <a:t>Beltman</a:t>
            </a:r>
            <a:r>
              <a:rPr lang="en-US" sz="1400" dirty="0"/>
              <a:t>, S., </a:t>
            </a:r>
            <a:r>
              <a:rPr lang="en-US" sz="1400" dirty="0" err="1"/>
              <a:t>Pelliccione</a:t>
            </a:r>
            <a:r>
              <a:rPr lang="en-US" sz="1400" dirty="0"/>
              <a:t>, L., &amp; </a:t>
            </a:r>
            <a:r>
              <a:rPr lang="en-US" sz="1400" dirty="0" err="1"/>
              <a:t>Wosnitza</a:t>
            </a:r>
            <a:r>
              <a:rPr lang="en-US" sz="1400" dirty="0"/>
              <a:t>, M. (2012). Keeping cool:</a:t>
            </a:r>
          </a:p>
          <a:p>
            <a:r>
              <a:rPr lang="en-US" sz="1400" dirty="0"/>
              <a:t>Embedding resilience in the initial teacher education curriculum. Australian Government. Office for</a:t>
            </a:r>
          </a:p>
          <a:p>
            <a:r>
              <a:rPr lang="en-US" sz="1400" dirty="0"/>
              <a:t>Learning and Teaching.</a:t>
            </a:r>
          </a:p>
          <a:p>
            <a:r>
              <a:rPr lang="en-US" sz="1400" dirty="0">
                <a:hlinkClick r:id="rId7"/>
              </a:rPr>
              <a:t>https://researchportal.murdoch.edu.au/esploro/outputs/report/Keeping-cool-Embedding-resilience-inthe</a:t>
            </a:r>
            <a:r>
              <a:rPr lang="en-US" sz="1400" dirty="0" smtClean="0">
                <a:hlinkClick r:id="rId7"/>
              </a:rPr>
              <a:t>/</a:t>
            </a:r>
            <a:r>
              <a:rPr lang="pl-PL" sz="1400" dirty="0" smtClean="0"/>
              <a:t> </a:t>
            </a:r>
            <a:endParaRPr lang="en-US" sz="1400" dirty="0"/>
          </a:p>
          <a:p>
            <a:r>
              <a:rPr lang="en-US" sz="1400" dirty="0" smtClean="0"/>
              <a:t>991005545020907891</a:t>
            </a:r>
            <a:r>
              <a:rPr lang="pl-PL" sz="1400" dirty="0" smtClean="0"/>
              <a:t> </a:t>
            </a:r>
            <a:endParaRPr lang="en-US" sz="1400" dirty="0"/>
          </a:p>
          <a:p>
            <a:r>
              <a:rPr lang="en-US" sz="1400" dirty="0"/>
              <a:t>Document Version: Published (Version of Record)</a:t>
            </a:r>
            <a:endParaRPr lang="pl-PL" sz="1400" dirty="0"/>
          </a:p>
        </p:txBody>
      </p:sp>
    </p:spTree>
    <p:extLst>
      <p:ext uri="{BB962C8B-B14F-4D97-AF65-F5344CB8AC3E}">
        <p14:creationId xmlns:p14="http://schemas.microsoft.com/office/powerpoint/2010/main" val="666488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a:extLst>
            <a:ext uri="{FF2B5EF4-FFF2-40B4-BE49-F238E27FC236}">
              <a16:creationId xmlns:a16="http://schemas.microsoft.com/office/drawing/2014/main" xmlns="" id="{794C6181-1253-32BD-3A14-5FE659E45B58}"/>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xmlns="" id="{C148546C-8DD4-5DB8-0E9A-C31DCEFBE053}"/>
              </a:ext>
            </a:extLst>
          </p:cNvPr>
          <p:cNvPicPr>
            <a:picLocks noChangeAspect="1"/>
          </p:cNvPicPr>
          <p:nvPr/>
        </p:nvPicPr>
        <p:blipFill>
          <a:blip r:embed="rId3"/>
          <a:srcRect l="50806" t="32545" r="47695" b="20000"/>
          <a:stretch/>
        </p:blipFill>
        <p:spPr>
          <a:xfrm>
            <a:off x="-29497" y="-40409"/>
            <a:ext cx="604093" cy="7003917"/>
          </a:xfrm>
          <a:prstGeom prst="rect">
            <a:avLst/>
          </a:prstGeom>
        </p:spPr>
      </p:pic>
      <p:sp>
        <p:nvSpPr>
          <p:cNvPr id="20" name="Freeform 16">
            <a:extLst>
              <a:ext uri="{FF2B5EF4-FFF2-40B4-BE49-F238E27FC236}">
                <a16:creationId xmlns:a16="http://schemas.microsoft.com/office/drawing/2014/main" xmlns="" id="{3D98892A-F82B-4705-6EAA-DDFC9CFF4F52}"/>
              </a:ext>
            </a:extLst>
          </p:cNvPr>
          <p:cNvSpPr/>
          <p:nvPr/>
        </p:nvSpPr>
        <p:spPr>
          <a:xfrm>
            <a:off x="631723" y="6518786"/>
            <a:ext cx="1505413" cy="268097"/>
          </a:xfrm>
          <a:custGeom>
            <a:avLst/>
            <a:gdLst/>
            <a:ahLst/>
            <a:cxnLst/>
            <a:rect l="l" t="t" r="r" b="b"/>
            <a:pathLst>
              <a:path w="3356441" h="704853">
                <a:moveTo>
                  <a:pt x="0" y="0"/>
                </a:moveTo>
                <a:lnTo>
                  <a:pt x="3356440" y="0"/>
                </a:lnTo>
                <a:lnTo>
                  <a:pt x="3356440" y="704852"/>
                </a:lnTo>
                <a:lnTo>
                  <a:pt x="0" y="704852"/>
                </a:lnTo>
                <a:lnTo>
                  <a:pt x="0" y="0"/>
                </a:lnTo>
                <a:close/>
              </a:path>
            </a:pathLst>
          </a:custGeom>
          <a:blipFill>
            <a:blip r:embed="rId4"/>
            <a:stretch>
              <a:fillRect/>
            </a:stretch>
          </a:blipFill>
        </p:spPr>
        <p:txBody>
          <a:bodyPr/>
          <a:lstStyle/>
          <a:p>
            <a:endParaRPr lang="pl-PL" dirty="0"/>
          </a:p>
        </p:txBody>
      </p:sp>
      <p:sp>
        <p:nvSpPr>
          <p:cNvPr id="2" name="Tytuł 1">
            <a:extLst>
              <a:ext uri="{FF2B5EF4-FFF2-40B4-BE49-F238E27FC236}">
                <a16:creationId xmlns:a16="http://schemas.microsoft.com/office/drawing/2014/main" xmlns="" id="{F13FCC6C-A22E-A568-B90E-322715A42A5A}"/>
              </a:ext>
            </a:extLst>
          </p:cNvPr>
          <p:cNvSpPr>
            <a:spLocks noGrp="1"/>
          </p:cNvSpPr>
          <p:nvPr>
            <p:ph type="title"/>
          </p:nvPr>
        </p:nvSpPr>
        <p:spPr>
          <a:xfrm>
            <a:off x="838200" y="217640"/>
            <a:ext cx="10515600" cy="627933"/>
          </a:xfrm>
        </p:spPr>
        <p:txBody>
          <a:bodyPr>
            <a:normAutofit/>
          </a:bodyPr>
          <a:lstStyle/>
          <a:p>
            <a:pPr algn="ctr"/>
            <a:r>
              <a:rPr lang="pl-PL" sz="3600" b="1" dirty="0" err="1">
                <a:solidFill>
                  <a:srgbClr val="7030A0"/>
                </a:solidFill>
                <a:latin typeface="Montserrat" panose="00000500000000000000" pitchFamily="2" charset="-18"/>
              </a:rPr>
              <a:t>Education</a:t>
            </a:r>
            <a:r>
              <a:rPr lang="pl-PL" sz="3600" b="1" dirty="0">
                <a:solidFill>
                  <a:srgbClr val="7030A0"/>
                </a:solidFill>
                <a:latin typeface="Montserrat" panose="00000500000000000000" pitchFamily="2" charset="-18"/>
              </a:rPr>
              <a:t> </a:t>
            </a:r>
            <a:r>
              <a:rPr lang="pl-PL" sz="3600" b="1" dirty="0" err="1">
                <a:solidFill>
                  <a:srgbClr val="7030A0"/>
                </a:solidFill>
                <a:latin typeface="Montserrat" panose="00000500000000000000" pitchFamily="2" charset="-18"/>
              </a:rPr>
              <a:t>sensitive</a:t>
            </a:r>
            <a:r>
              <a:rPr lang="pl-PL" sz="3600" b="1" dirty="0">
                <a:solidFill>
                  <a:srgbClr val="7030A0"/>
                </a:solidFill>
                <a:latin typeface="Montserrat" panose="00000500000000000000" pitchFamily="2" charset="-18"/>
              </a:rPr>
              <a:t> to </a:t>
            </a:r>
            <a:r>
              <a:rPr lang="pl-PL" sz="3600" b="1" dirty="0" err="1">
                <a:solidFill>
                  <a:srgbClr val="7030A0"/>
                </a:solidFill>
                <a:latin typeface="Montserrat" panose="00000500000000000000" pitchFamily="2" charset="-18"/>
              </a:rPr>
              <a:t>resilience</a:t>
            </a:r>
            <a:endParaRPr lang="pl-PL" sz="3600" b="1" dirty="0">
              <a:solidFill>
                <a:srgbClr val="7030A0"/>
              </a:solidFill>
              <a:latin typeface="Montserrat" panose="00000500000000000000" pitchFamily="2" charset="-18"/>
            </a:endParaRPr>
          </a:p>
        </p:txBody>
      </p:sp>
      <p:sp>
        <p:nvSpPr>
          <p:cNvPr id="4" name="Tytuł 1">
            <a:extLst>
              <a:ext uri="{FF2B5EF4-FFF2-40B4-BE49-F238E27FC236}">
                <a16:creationId xmlns:a16="http://schemas.microsoft.com/office/drawing/2014/main" xmlns="" id="{EB7CF1CA-27CE-28CF-526A-CEA17BDC3388}"/>
              </a:ext>
            </a:extLst>
          </p:cNvPr>
          <p:cNvSpPr txBox="1">
            <a:spLocks/>
          </p:cNvSpPr>
          <p:nvPr/>
        </p:nvSpPr>
        <p:spPr>
          <a:xfrm>
            <a:off x="739877" y="1087795"/>
            <a:ext cx="10515600" cy="53326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1800" dirty="0"/>
              <a:t>‘Resilience-sensitive education’ (</a:t>
            </a:r>
            <a:r>
              <a:rPr lang="en-US" sz="1800" dirty="0" err="1"/>
              <a:t>Riegger</a:t>
            </a:r>
            <a:r>
              <a:rPr lang="en-US" sz="1800" dirty="0"/>
              <a:t>, 2018) = strengthening people and social systems through reflection and analysis of the content of life as a kind of response strategy, a holistic model of learning where they develop and are strengthened by this process, while taking into account some forms of </a:t>
            </a:r>
            <a:r>
              <a:rPr lang="en-US" sz="1800" dirty="0" smtClean="0"/>
              <a:t>risk</a:t>
            </a:r>
            <a:r>
              <a:rPr lang="pl-PL" sz="1800" dirty="0"/>
              <a:t>.</a:t>
            </a:r>
            <a:endParaRPr lang="pl-PL" sz="1800" b="1" dirty="0">
              <a:latin typeface="Montserrat" panose="00000500000000000000" pitchFamily="2" charset="-18"/>
            </a:endParaRPr>
          </a:p>
        </p:txBody>
      </p:sp>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5682" y="5630616"/>
            <a:ext cx="1256318" cy="125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594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a:extLst>
            <a:ext uri="{FF2B5EF4-FFF2-40B4-BE49-F238E27FC236}">
              <a16:creationId xmlns:a16="http://schemas.microsoft.com/office/drawing/2014/main" xmlns="" id="{05BA6C1C-5BD4-78F5-E510-114EDE5749F9}"/>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xmlns="" id="{7F2E60B5-E46C-B9F9-7342-5BA2F6AD0D4E}"/>
              </a:ext>
            </a:extLst>
          </p:cNvPr>
          <p:cNvPicPr>
            <a:picLocks noChangeAspect="1"/>
          </p:cNvPicPr>
          <p:nvPr/>
        </p:nvPicPr>
        <p:blipFill>
          <a:blip r:embed="rId3"/>
          <a:srcRect l="50806" t="32545" r="47695" b="20000"/>
          <a:stretch/>
        </p:blipFill>
        <p:spPr>
          <a:xfrm>
            <a:off x="-29497" y="-40409"/>
            <a:ext cx="604093" cy="7003917"/>
          </a:xfrm>
          <a:prstGeom prst="rect">
            <a:avLst/>
          </a:prstGeom>
        </p:spPr>
      </p:pic>
      <p:sp>
        <p:nvSpPr>
          <p:cNvPr id="20" name="Freeform 16">
            <a:extLst>
              <a:ext uri="{FF2B5EF4-FFF2-40B4-BE49-F238E27FC236}">
                <a16:creationId xmlns:a16="http://schemas.microsoft.com/office/drawing/2014/main" xmlns="" id="{753DB290-8579-8F89-2AC9-CB44FCB8C771}"/>
              </a:ext>
            </a:extLst>
          </p:cNvPr>
          <p:cNvSpPr/>
          <p:nvPr/>
        </p:nvSpPr>
        <p:spPr>
          <a:xfrm>
            <a:off x="631723" y="6518786"/>
            <a:ext cx="1505413" cy="268097"/>
          </a:xfrm>
          <a:custGeom>
            <a:avLst/>
            <a:gdLst/>
            <a:ahLst/>
            <a:cxnLst/>
            <a:rect l="l" t="t" r="r" b="b"/>
            <a:pathLst>
              <a:path w="3356441" h="704853">
                <a:moveTo>
                  <a:pt x="0" y="0"/>
                </a:moveTo>
                <a:lnTo>
                  <a:pt x="3356440" y="0"/>
                </a:lnTo>
                <a:lnTo>
                  <a:pt x="3356440" y="704852"/>
                </a:lnTo>
                <a:lnTo>
                  <a:pt x="0" y="704852"/>
                </a:lnTo>
                <a:lnTo>
                  <a:pt x="0" y="0"/>
                </a:lnTo>
                <a:close/>
              </a:path>
            </a:pathLst>
          </a:custGeom>
          <a:blipFill>
            <a:blip r:embed="rId4"/>
            <a:stretch>
              <a:fillRect/>
            </a:stretch>
          </a:blipFill>
        </p:spPr>
        <p:txBody>
          <a:bodyPr/>
          <a:lstStyle/>
          <a:p>
            <a:endParaRPr lang="pl-PL" dirty="0"/>
          </a:p>
        </p:txBody>
      </p:sp>
      <p:sp>
        <p:nvSpPr>
          <p:cNvPr id="2" name="Tytuł 1">
            <a:extLst>
              <a:ext uri="{FF2B5EF4-FFF2-40B4-BE49-F238E27FC236}">
                <a16:creationId xmlns:a16="http://schemas.microsoft.com/office/drawing/2014/main" xmlns="" id="{88A72F6D-43F1-1963-EC70-2DC43A065435}"/>
              </a:ext>
            </a:extLst>
          </p:cNvPr>
          <p:cNvSpPr>
            <a:spLocks noGrp="1"/>
          </p:cNvSpPr>
          <p:nvPr>
            <p:ph type="title"/>
          </p:nvPr>
        </p:nvSpPr>
        <p:spPr>
          <a:xfrm>
            <a:off x="838200" y="217640"/>
            <a:ext cx="10515600" cy="901712"/>
          </a:xfrm>
        </p:spPr>
        <p:txBody>
          <a:bodyPr>
            <a:normAutofit fontScale="90000"/>
          </a:bodyPr>
          <a:lstStyle/>
          <a:p>
            <a:pPr algn="ctr"/>
            <a:r>
              <a:rPr lang="en-US" sz="3600" b="1" dirty="0">
                <a:solidFill>
                  <a:srgbClr val="7030A0"/>
                </a:solidFill>
                <a:latin typeface="Montserrat" panose="00000500000000000000" pitchFamily="2" charset="-18"/>
              </a:rPr>
              <a:t>Resident child/resident student Resident teacher develops resilient student</a:t>
            </a:r>
            <a:endParaRPr lang="pl-PL" sz="3600" b="1" dirty="0">
              <a:solidFill>
                <a:srgbClr val="7030A0"/>
              </a:solidFill>
              <a:latin typeface="Montserrat" panose="00000500000000000000" pitchFamily="2" charset="-18"/>
            </a:endParaRPr>
          </a:p>
        </p:txBody>
      </p:sp>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5682" y="5600454"/>
            <a:ext cx="1256318" cy="125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descr="Figure 2"/>
          <p:cNvPicPr/>
          <p:nvPr/>
        </p:nvPicPr>
        <p:blipFill>
          <a:blip r:embed="rId6">
            <a:extLst>
              <a:ext uri="{28A0092B-C50C-407E-A947-70E740481C1C}">
                <a14:useLocalDpi xmlns:a14="http://schemas.microsoft.com/office/drawing/2010/main" val="0"/>
              </a:ext>
            </a:extLst>
          </a:blip>
          <a:srcRect/>
          <a:stretch>
            <a:fillRect/>
          </a:stretch>
        </p:blipFill>
        <p:spPr bwMode="auto">
          <a:xfrm>
            <a:off x="3405353" y="2182249"/>
            <a:ext cx="5475090" cy="3792882"/>
          </a:xfrm>
          <a:prstGeom prst="rect">
            <a:avLst/>
          </a:prstGeom>
          <a:noFill/>
          <a:ln>
            <a:noFill/>
          </a:ln>
        </p:spPr>
      </p:pic>
      <p:sp>
        <p:nvSpPr>
          <p:cNvPr id="5" name="Prostokąt 4"/>
          <p:cNvSpPr/>
          <p:nvPr/>
        </p:nvSpPr>
        <p:spPr>
          <a:xfrm>
            <a:off x="1639613" y="6176127"/>
            <a:ext cx="9296067" cy="338554"/>
          </a:xfrm>
          <a:prstGeom prst="rect">
            <a:avLst/>
          </a:prstGeom>
        </p:spPr>
        <p:txBody>
          <a:bodyPr wrap="square">
            <a:spAutoFit/>
          </a:bodyPr>
          <a:lstStyle/>
          <a:p>
            <a:r>
              <a:rPr lang="en-US" sz="1600" dirty="0" smtClean="0"/>
              <a:t>Source: Henderson and Milstein (2005) cited in Moll </a:t>
            </a:r>
            <a:r>
              <a:rPr lang="en-US" sz="1600" dirty="0" err="1" smtClean="0"/>
              <a:t>Riquelme</a:t>
            </a:r>
            <a:r>
              <a:rPr lang="en-US" sz="1600" dirty="0" smtClean="0"/>
              <a:t> et al. </a:t>
            </a:r>
            <a:r>
              <a:rPr lang="pl-PL" sz="1600" dirty="0" smtClean="0"/>
              <a:t>(2022)</a:t>
            </a:r>
            <a:endParaRPr lang="pl-PL" sz="1600" dirty="0"/>
          </a:p>
        </p:txBody>
      </p:sp>
      <p:sp>
        <p:nvSpPr>
          <p:cNvPr id="6" name="Prostokąt 5"/>
          <p:cNvSpPr/>
          <p:nvPr/>
        </p:nvSpPr>
        <p:spPr>
          <a:xfrm>
            <a:off x="2369750" y="1643341"/>
            <a:ext cx="8424042" cy="369332"/>
          </a:xfrm>
          <a:prstGeom prst="rect">
            <a:avLst/>
          </a:prstGeom>
        </p:spPr>
        <p:txBody>
          <a:bodyPr wrap="square">
            <a:spAutoFit/>
          </a:bodyPr>
          <a:lstStyle/>
          <a:p>
            <a:r>
              <a:rPr lang="en-US" dirty="0"/>
              <a:t>Resiliency Wheel from the perspective of a child in school</a:t>
            </a:r>
            <a:endParaRPr lang="pl-PL" dirty="0"/>
          </a:p>
        </p:txBody>
      </p:sp>
    </p:spTree>
    <p:extLst>
      <p:ext uri="{BB962C8B-B14F-4D97-AF65-F5344CB8AC3E}">
        <p14:creationId xmlns:p14="http://schemas.microsoft.com/office/powerpoint/2010/main" val="3888402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7457</TotalTime>
  <Words>1323</Words>
  <Application>Microsoft Office PowerPoint</Application>
  <PresentationFormat>Niestandardowy</PresentationFormat>
  <Paragraphs>121</Paragraphs>
  <Slides>10</Slides>
  <Notes>10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Motyw pakietu Office</vt:lpstr>
      <vt:lpstr>Prezentacja programu PowerPoint</vt:lpstr>
      <vt:lpstr>Rezyliencja</vt:lpstr>
      <vt:lpstr>Resilience</vt:lpstr>
      <vt:lpstr>Protective factors related to teachers' work</vt:lpstr>
      <vt:lpstr>Risk factors related to the work of the teacher (in the context of resilience)</vt:lpstr>
      <vt:lpstr>Teacher resilience</vt:lpstr>
      <vt:lpstr>Resilient teacher</vt:lpstr>
      <vt:lpstr>Education sensitive to resilience</vt:lpstr>
      <vt:lpstr>Resident child/resident student Resident teacher develops resilient student</vt:lpstr>
      <vt:lpstr>Teacher support for family resilience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Magdalena Urlińska-Berens</dc:creator>
  <cp:lastModifiedBy>a</cp:lastModifiedBy>
  <cp:revision>47</cp:revision>
  <dcterms:created xsi:type="dcterms:W3CDTF">2025-02-21T18:59:33Z</dcterms:created>
  <dcterms:modified xsi:type="dcterms:W3CDTF">2025-03-05T22:58:41Z</dcterms:modified>
</cp:coreProperties>
</file>